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3"/>
  </p:sldMasterIdLst>
  <p:notesMasterIdLst>
    <p:notesMasterId r:id="rId27"/>
  </p:notesMasterIdLst>
  <p:handoutMasterIdLst>
    <p:handoutMasterId r:id="rId28"/>
  </p:handoutMasterIdLst>
  <p:sldIdLst>
    <p:sldId id="256" r:id="rId4"/>
    <p:sldId id="257" r:id="rId5"/>
    <p:sldId id="260" r:id="rId6"/>
    <p:sldId id="258" r:id="rId7"/>
    <p:sldId id="282" r:id="rId8"/>
    <p:sldId id="259" r:id="rId9"/>
    <p:sldId id="261" r:id="rId10"/>
    <p:sldId id="265" r:id="rId11"/>
    <p:sldId id="266" r:id="rId12"/>
    <p:sldId id="268" r:id="rId13"/>
    <p:sldId id="286" r:id="rId14"/>
    <p:sldId id="275" r:id="rId15"/>
    <p:sldId id="276" r:id="rId16"/>
    <p:sldId id="287" r:id="rId17"/>
    <p:sldId id="271" r:id="rId18"/>
    <p:sldId id="270" r:id="rId19"/>
    <p:sldId id="288" r:id="rId20"/>
    <p:sldId id="274" r:id="rId21"/>
    <p:sldId id="277" r:id="rId22"/>
    <p:sldId id="279" r:id="rId23"/>
    <p:sldId id="278" r:id="rId24"/>
    <p:sldId id="289"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36" userDrawn="1">
          <p15:clr>
            <a:srgbClr val="A4A3A4"/>
          </p15:clr>
        </p15:guide>
        <p15:guide id="4" pos="7344" userDrawn="1">
          <p15:clr>
            <a:srgbClr val="A4A3A4"/>
          </p15:clr>
        </p15:guide>
        <p15:guide id="5" orient="horz" pos="648" userDrawn="1">
          <p15:clr>
            <a:srgbClr val="A4A3A4"/>
          </p15:clr>
        </p15:guide>
        <p15:guide id="6" orient="horz" pos="3672" userDrawn="1">
          <p15:clr>
            <a:srgbClr val="A4A3A4"/>
          </p15:clr>
        </p15:guide>
        <p15:guide id="7" orient="horz" pos="336" userDrawn="1">
          <p15:clr>
            <a:srgbClr val="A4A3A4"/>
          </p15:clr>
        </p15:guide>
        <p15:guide id="8" orient="horz" pos="39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 P" initials="TP" lastIdx="1" clrIdx="0">
    <p:extLst>
      <p:ext uri="{19B8F6BF-5375-455C-9EA6-DF929625EA0E}">
        <p15:presenceInfo xmlns:p15="http://schemas.microsoft.com/office/powerpoint/2012/main" userId="d53a914b860ebe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70AA"/>
    <a:srgbClr val="E5B8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EF1C1-8CBB-F9C1-DA75-6FE9CCD54342}" v="21" dt="2023-01-24T08:30:29.006"/>
    <p1510:client id="{E3579D34-F481-426C-BE05-4DAB82CF1EAC}" v="8" vWet="10" dt="2023-01-24T08:22:35.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pos="336"/>
        <p:guide pos="7344"/>
        <p:guide orient="horz" pos="648"/>
        <p:guide orient="horz" pos="3672"/>
        <p:guide orient="horz" pos="336"/>
        <p:guide orient="horz" pos="398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B09E97-1276-4105-93E4-3B8A7BE077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843EADB1-CF8D-4AE4-94E2-FBC1A72BEF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E768AF-0C96-4211-A152-9BA750B2B396}" type="datetimeFigureOut">
              <a:rPr lang="en-ID" smtClean="0"/>
              <a:t>26/01/2023</a:t>
            </a:fld>
            <a:endParaRPr lang="en-ID"/>
          </a:p>
        </p:txBody>
      </p:sp>
      <p:sp>
        <p:nvSpPr>
          <p:cNvPr id="4" name="Footer Placeholder 3">
            <a:extLst>
              <a:ext uri="{FF2B5EF4-FFF2-40B4-BE49-F238E27FC236}">
                <a16:creationId xmlns:a16="http://schemas.microsoft.com/office/drawing/2014/main" id="{3013F4FF-8246-44EB-AB49-7606C5B35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EBBA99B5-F47D-4C3F-BE1B-A1C54BFF50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A6460F-6FAA-4263-8B8D-24DA7BECCB82}" type="slidenum">
              <a:rPr lang="en-ID" smtClean="0"/>
              <a:t>‹#›</a:t>
            </a:fld>
            <a:endParaRPr lang="en-ID"/>
          </a:p>
        </p:txBody>
      </p:sp>
    </p:spTree>
    <p:extLst>
      <p:ext uri="{BB962C8B-B14F-4D97-AF65-F5344CB8AC3E}">
        <p14:creationId xmlns:p14="http://schemas.microsoft.com/office/powerpoint/2010/main" val="1031815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99A53-6BB7-42F6-97E8-B3615E2413A8}" type="datetimeFigureOut">
              <a:rPr lang="en-GB" smtClean="0"/>
              <a:t>26/01/2023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0421-D226-4122-8CAE-6AC2861DA497}" type="slidenum">
              <a:rPr lang="en-GB" smtClean="0"/>
              <a:t>‹#›</a:t>
            </a:fld>
            <a:endParaRPr lang="en-GB"/>
          </a:p>
        </p:txBody>
      </p:sp>
    </p:spTree>
    <p:extLst>
      <p:ext uri="{BB962C8B-B14F-4D97-AF65-F5344CB8AC3E}">
        <p14:creationId xmlns:p14="http://schemas.microsoft.com/office/powerpoint/2010/main" val="15312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840421-D226-4122-8CAE-6AC2861DA497}" type="slidenum">
              <a:rPr lang="en-GB" smtClean="0"/>
              <a:t>22</a:t>
            </a:fld>
            <a:endParaRPr lang="en-GB"/>
          </a:p>
        </p:txBody>
      </p:sp>
    </p:spTree>
    <p:extLst>
      <p:ext uri="{BB962C8B-B14F-4D97-AF65-F5344CB8AC3E}">
        <p14:creationId xmlns:p14="http://schemas.microsoft.com/office/powerpoint/2010/main" val="205788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92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Add20">
    <p:spTree>
      <p:nvGrpSpPr>
        <p:cNvPr id="1" name=""/>
        <p:cNvGrpSpPr/>
        <p:nvPr/>
      </p:nvGrpSpPr>
      <p:grpSpPr>
        <a:xfrm>
          <a:off x="0" y="0"/>
          <a:ext cx="0" cy="0"/>
          <a:chOff x="0" y="0"/>
          <a:chExt cx="0" cy="0"/>
        </a:xfrm>
      </p:grpSpPr>
      <p:sp>
        <p:nvSpPr>
          <p:cNvPr id="5" name="PpHolder6">
            <a:extLst>
              <a:ext uri="{FF2B5EF4-FFF2-40B4-BE49-F238E27FC236}">
                <a16:creationId xmlns:a16="http://schemas.microsoft.com/office/drawing/2014/main" id="{771347A2-B358-4002-8402-B23738206650}"/>
              </a:ext>
            </a:extLst>
          </p:cNvPr>
          <p:cNvSpPr>
            <a:spLocks noGrp="1"/>
          </p:cNvSpPr>
          <p:nvPr>
            <p:ph type="pic" sz="quarter" idx="10"/>
          </p:nvPr>
        </p:nvSpPr>
        <p:spPr>
          <a:xfrm>
            <a:off x="7056626" y="1385279"/>
            <a:ext cx="4159305" cy="3121873"/>
          </a:xfrm>
          <a:custGeom>
            <a:avLst/>
            <a:gdLst>
              <a:gd name="connsiteX0" fmla="*/ 81137 w 4159305"/>
              <a:gd name="connsiteY0" fmla="*/ 0 h 3121873"/>
              <a:gd name="connsiteX1" fmla="*/ 4078168 w 4159305"/>
              <a:gd name="connsiteY1" fmla="*/ 0 h 3121873"/>
              <a:gd name="connsiteX2" fmla="*/ 4159305 w 4159305"/>
              <a:gd name="connsiteY2" fmla="*/ 81137 h 3121873"/>
              <a:gd name="connsiteX3" fmla="*/ 4159305 w 4159305"/>
              <a:gd name="connsiteY3" fmla="*/ 3040736 h 3121873"/>
              <a:gd name="connsiteX4" fmla="*/ 4078168 w 4159305"/>
              <a:gd name="connsiteY4" fmla="*/ 3121873 h 3121873"/>
              <a:gd name="connsiteX5" fmla="*/ 81137 w 4159305"/>
              <a:gd name="connsiteY5" fmla="*/ 3121873 h 3121873"/>
              <a:gd name="connsiteX6" fmla="*/ 0 w 4159305"/>
              <a:gd name="connsiteY6" fmla="*/ 3040736 h 3121873"/>
              <a:gd name="connsiteX7" fmla="*/ 0 w 4159305"/>
              <a:gd name="connsiteY7" fmla="*/ 81137 h 3121873"/>
              <a:gd name="connsiteX8" fmla="*/ 81137 w 4159305"/>
              <a:gd name="connsiteY8" fmla="*/ 0 h 312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305" h="3121873">
                <a:moveTo>
                  <a:pt x="81137" y="0"/>
                </a:moveTo>
                <a:lnTo>
                  <a:pt x="4078168" y="0"/>
                </a:lnTo>
                <a:cubicBezTo>
                  <a:pt x="4122979" y="0"/>
                  <a:pt x="4159305" y="36326"/>
                  <a:pt x="4159305" y="81137"/>
                </a:cubicBezTo>
                <a:lnTo>
                  <a:pt x="4159305" y="3040736"/>
                </a:lnTo>
                <a:cubicBezTo>
                  <a:pt x="4159305" y="3085547"/>
                  <a:pt x="4122979" y="3121873"/>
                  <a:pt x="4078168" y="3121873"/>
                </a:cubicBezTo>
                <a:lnTo>
                  <a:pt x="81137" y="3121873"/>
                </a:lnTo>
                <a:cubicBezTo>
                  <a:pt x="36326" y="3121873"/>
                  <a:pt x="0" y="3085547"/>
                  <a:pt x="0" y="3040736"/>
                </a:cubicBezTo>
                <a:lnTo>
                  <a:pt x="0" y="81137"/>
                </a:lnTo>
                <a:cubicBezTo>
                  <a:pt x="0" y="36326"/>
                  <a:pt x="36326" y="0"/>
                  <a:pt x="8113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200"/>
            <a:r>
              <a:rPr lang="en-GB"/>
              <a:t>Click icon to add picture</a:t>
            </a:r>
            <a:endParaRPr lang="en-ID"/>
          </a:p>
        </p:txBody>
      </p:sp>
    </p:spTree>
    <p:extLst>
      <p:ext uri="{BB962C8B-B14F-4D97-AF65-F5344CB8AC3E}">
        <p14:creationId xmlns:p14="http://schemas.microsoft.com/office/powerpoint/2010/main" val="3849053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Add21">
    <p:spTree>
      <p:nvGrpSpPr>
        <p:cNvPr id="1" name=""/>
        <p:cNvGrpSpPr/>
        <p:nvPr/>
      </p:nvGrpSpPr>
      <p:grpSpPr>
        <a:xfrm>
          <a:off x="0" y="0"/>
          <a:ext cx="0" cy="0"/>
          <a:chOff x="0" y="0"/>
          <a:chExt cx="0" cy="0"/>
        </a:xfrm>
      </p:grpSpPr>
      <p:sp>
        <p:nvSpPr>
          <p:cNvPr id="9" name="PpHolder1">
            <a:extLst>
              <a:ext uri="{FF2B5EF4-FFF2-40B4-BE49-F238E27FC236}">
                <a16:creationId xmlns:a16="http://schemas.microsoft.com/office/drawing/2014/main" id="{E99D0786-206C-4333-9EAD-CE2ABB0340B8}"/>
              </a:ext>
            </a:extLst>
          </p:cNvPr>
          <p:cNvSpPr>
            <a:spLocks noGrp="1"/>
          </p:cNvSpPr>
          <p:nvPr>
            <p:ph type="pic" sz="quarter" idx="11"/>
          </p:nvPr>
        </p:nvSpPr>
        <p:spPr>
          <a:xfrm>
            <a:off x="6310637" y="3345988"/>
            <a:ext cx="3598040" cy="4400877"/>
          </a:xfrm>
          <a:custGeom>
            <a:avLst/>
            <a:gdLst>
              <a:gd name="connsiteX0" fmla="*/ 1519304 w 3598040"/>
              <a:gd name="connsiteY0" fmla="*/ 835 h 4400877"/>
              <a:gd name="connsiteX1" fmla="*/ 1786195 w 3598040"/>
              <a:gd name="connsiteY1" fmla="*/ 167611 h 4400877"/>
              <a:gd name="connsiteX2" fmla="*/ 3553088 w 3598040"/>
              <a:gd name="connsiteY2" fmla="*/ 3227961 h 4400877"/>
              <a:gd name="connsiteX3" fmla="*/ 3430430 w 3598040"/>
              <a:gd name="connsiteY3" fmla="*/ 3685728 h 4400877"/>
              <a:gd name="connsiteX4" fmla="*/ 2269614 w 3598040"/>
              <a:gd name="connsiteY4" fmla="*/ 4355926 h 4400877"/>
              <a:gd name="connsiteX5" fmla="*/ 1811847 w 3598040"/>
              <a:gd name="connsiteY5" fmla="*/ 4233268 h 4400877"/>
              <a:gd name="connsiteX6" fmla="*/ 44953 w 3598040"/>
              <a:gd name="connsiteY6" fmla="*/ 1172917 h 4400877"/>
              <a:gd name="connsiteX7" fmla="*/ 167611 w 3598040"/>
              <a:gd name="connsiteY7" fmla="*/ 715150 h 4400877"/>
              <a:gd name="connsiteX8" fmla="*/ 1328427 w 3598040"/>
              <a:gd name="connsiteY8" fmla="*/ 44953 h 4400877"/>
              <a:gd name="connsiteX9" fmla="*/ 1519304 w 3598040"/>
              <a:gd name="connsiteY9" fmla="*/ 835 h 440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040" h="4400877">
                <a:moveTo>
                  <a:pt x="1519304" y="835"/>
                </a:moveTo>
                <a:cubicBezTo>
                  <a:pt x="1626612" y="8419"/>
                  <a:pt x="1728359" y="67436"/>
                  <a:pt x="1786195" y="167611"/>
                </a:cubicBezTo>
                <a:lnTo>
                  <a:pt x="3553088" y="3227961"/>
                </a:lnTo>
                <a:cubicBezTo>
                  <a:pt x="3645626" y="3388241"/>
                  <a:pt x="3590710" y="3593191"/>
                  <a:pt x="3430430" y="3685728"/>
                </a:cubicBezTo>
                <a:lnTo>
                  <a:pt x="2269614" y="4355926"/>
                </a:lnTo>
                <a:cubicBezTo>
                  <a:pt x="2109334" y="4448464"/>
                  <a:pt x="1904384" y="4393547"/>
                  <a:pt x="1811847" y="4233268"/>
                </a:cubicBezTo>
                <a:lnTo>
                  <a:pt x="44953" y="1172917"/>
                </a:lnTo>
                <a:cubicBezTo>
                  <a:pt x="-47585" y="1012638"/>
                  <a:pt x="7331" y="807687"/>
                  <a:pt x="167611" y="715150"/>
                </a:cubicBezTo>
                <a:lnTo>
                  <a:pt x="1328427" y="44953"/>
                </a:lnTo>
                <a:cubicBezTo>
                  <a:pt x="1388532" y="10251"/>
                  <a:pt x="1454919" y="-3715"/>
                  <a:pt x="1519304" y="835"/>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a:r>
              <a:rPr lang="en-GB"/>
              <a:t>Click icon to add picture</a:t>
            </a:r>
            <a:endParaRPr lang="en-ID"/>
          </a:p>
        </p:txBody>
      </p:sp>
      <p:sp>
        <p:nvSpPr>
          <p:cNvPr id="7" name="PpHolder4">
            <a:extLst>
              <a:ext uri="{FF2B5EF4-FFF2-40B4-BE49-F238E27FC236}">
                <a16:creationId xmlns:a16="http://schemas.microsoft.com/office/drawing/2014/main" id="{1634BBDA-43C3-4EFA-B40C-791DFE49F310}"/>
              </a:ext>
            </a:extLst>
          </p:cNvPr>
          <p:cNvSpPr>
            <a:spLocks noGrp="1"/>
          </p:cNvSpPr>
          <p:nvPr>
            <p:ph type="pic" sz="quarter" idx="10"/>
          </p:nvPr>
        </p:nvSpPr>
        <p:spPr>
          <a:xfrm>
            <a:off x="7024964" y="-553051"/>
            <a:ext cx="3598040" cy="4400877"/>
          </a:xfrm>
          <a:custGeom>
            <a:avLst/>
            <a:gdLst>
              <a:gd name="connsiteX0" fmla="*/ 1519303 w 3598040"/>
              <a:gd name="connsiteY0" fmla="*/ 835 h 4400877"/>
              <a:gd name="connsiteX1" fmla="*/ 1786194 w 3598040"/>
              <a:gd name="connsiteY1" fmla="*/ 167611 h 4400877"/>
              <a:gd name="connsiteX2" fmla="*/ 3553088 w 3598040"/>
              <a:gd name="connsiteY2" fmla="*/ 3227961 h 4400877"/>
              <a:gd name="connsiteX3" fmla="*/ 3430430 w 3598040"/>
              <a:gd name="connsiteY3" fmla="*/ 3685729 h 4400877"/>
              <a:gd name="connsiteX4" fmla="*/ 2269614 w 3598040"/>
              <a:gd name="connsiteY4" fmla="*/ 4355926 h 4400877"/>
              <a:gd name="connsiteX5" fmla="*/ 1811847 w 3598040"/>
              <a:gd name="connsiteY5" fmla="*/ 4233267 h 4400877"/>
              <a:gd name="connsiteX6" fmla="*/ 44953 w 3598040"/>
              <a:gd name="connsiteY6" fmla="*/ 1172918 h 4400877"/>
              <a:gd name="connsiteX7" fmla="*/ 167611 w 3598040"/>
              <a:gd name="connsiteY7" fmla="*/ 715150 h 4400877"/>
              <a:gd name="connsiteX8" fmla="*/ 1328427 w 3598040"/>
              <a:gd name="connsiteY8" fmla="*/ 44952 h 4400877"/>
              <a:gd name="connsiteX9" fmla="*/ 1519303 w 3598040"/>
              <a:gd name="connsiteY9" fmla="*/ 835 h 440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040" h="4400877">
                <a:moveTo>
                  <a:pt x="1519303" y="835"/>
                </a:moveTo>
                <a:cubicBezTo>
                  <a:pt x="1626611" y="8419"/>
                  <a:pt x="1728358" y="67436"/>
                  <a:pt x="1786194" y="167611"/>
                </a:cubicBezTo>
                <a:lnTo>
                  <a:pt x="3553088" y="3227961"/>
                </a:lnTo>
                <a:cubicBezTo>
                  <a:pt x="3645626" y="3388241"/>
                  <a:pt x="3590710" y="3593191"/>
                  <a:pt x="3430430" y="3685729"/>
                </a:cubicBezTo>
                <a:lnTo>
                  <a:pt x="2269614" y="4355926"/>
                </a:lnTo>
                <a:cubicBezTo>
                  <a:pt x="2109334" y="4448463"/>
                  <a:pt x="1904384" y="4393547"/>
                  <a:pt x="1811847" y="4233267"/>
                </a:cubicBezTo>
                <a:lnTo>
                  <a:pt x="44953" y="1172918"/>
                </a:lnTo>
                <a:cubicBezTo>
                  <a:pt x="-47585" y="1012638"/>
                  <a:pt x="7331" y="807688"/>
                  <a:pt x="167611" y="715150"/>
                </a:cubicBezTo>
                <a:lnTo>
                  <a:pt x="1328427" y="44952"/>
                </a:lnTo>
                <a:cubicBezTo>
                  <a:pt x="1388532" y="10251"/>
                  <a:pt x="1454919" y="-3715"/>
                  <a:pt x="1519303" y="835"/>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a:r>
              <a:rPr lang="en-GB"/>
              <a:t>Click icon to add picture</a:t>
            </a:r>
            <a:endParaRPr lang="en-ID"/>
          </a:p>
        </p:txBody>
      </p:sp>
      <p:sp>
        <p:nvSpPr>
          <p:cNvPr id="2" name="PpHolder4">
            <a:extLst>
              <a:ext uri="{FF2B5EF4-FFF2-40B4-BE49-F238E27FC236}">
                <a16:creationId xmlns:a16="http://schemas.microsoft.com/office/drawing/2014/main" id="{51510F80-4511-6578-004E-9CB128147869}"/>
              </a:ext>
            </a:extLst>
          </p:cNvPr>
          <p:cNvSpPr>
            <a:spLocks noGrp="1"/>
          </p:cNvSpPr>
          <p:nvPr>
            <p:ph type="pic" sz="quarter" idx="10"/>
          </p:nvPr>
        </p:nvSpPr>
        <p:spPr>
          <a:xfrm>
            <a:off x="7024964" y="-553051"/>
            <a:ext cx="3598040" cy="4400877"/>
          </a:xfrm>
          <a:custGeom>
            <a:avLst/>
            <a:gdLst>
              <a:gd name="connsiteX0" fmla="*/ 1519303 w 3598040"/>
              <a:gd name="connsiteY0" fmla="*/ 835 h 4400877"/>
              <a:gd name="connsiteX1" fmla="*/ 1786194 w 3598040"/>
              <a:gd name="connsiteY1" fmla="*/ 167611 h 4400877"/>
              <a:gd name="connsiteX2" fmla="*/ 3553088 w 3598040"/>
              <a:gd name="connsiteY2" fmla="*/ 3227961 h 4400877"/>
              <a:gd name="connsiteX3" fmla="*/ 3430430 w 3598040"/>
              <a:gd name="connsiteY3" fmla="*/ 3685729 h 4400877"/>
              <a:gd name="connsiteX4" fmla="*/ 2269614 w 3598040"/>
              <a:gd name="connsiteY4" fmla="*/ 4355926 h 4400877"/>
              <a:gd name="connsiteX5" fmla="*/ 1811847 w 3598040"/>
              <a:gd name="connsiteY5" fmla="*/ 4233267 h 4400877"/>
              <a:gd name="connsiteX6" fmla="*/ 44953 w 3598040"/>
              <a:gd name="connsiteY6" fmla="*/ 1172918 h 4400877"/>
              <a:gd name="connsiteX7" fmla="*/ 167611 w 3598040"/>
              <a:gd name="connsiteY7" fmla="*/ 715150 h 4400877"/>
              <a:gd name="connsiteX8" fmla="*/ 1328427 w 3598040"/>
              <a:gd name="connsiteY8" fmla="*/ 44952 h 4400877"/>
              <a:gd name="connsiteX9" fmla="*/ 1519303 w 3598040"/>
              <a:gd name="connsiteY9" fmla="*/ 835 h 440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040" h="4400877">
                <a:moveTo>
                  <a:pt x="1519303" y="835"/>
                </a:moveTo>
                <a:cubicBezTo>
                  <a:pt x="1626611" y="8419"/>
                  <a:pt x="1728358" y="67436"/>
                  <a:pt x="1786194" y="167611"/>
                </a:cubicBezTo>
                <a:lnTo>
                  <a:pt x="3553088" y="3227961"/>
                </a:lnTo>
                <a:cubicBezTo>
                  <a:pt x="3645626" y="3388241"/>
                  <a:pt x="3590710" y="3593191"/>
                  <a:pt x="3430430" y="3685729"/>
                </a:cubicBezTo>
                <a:lnTo>
                  <a:pt x="2269614" y="4355926"/>
                </a:lnTo>
                <a:cubicBezTo>
                  <a:pt x="2109334" y="4448463"/>
                  <a:pt x="1904384" y="4393547"/>
                  <a:pt x="1811847" y="4233267"/>
                </a:cubicBezTo>
                <a:lnTo>
                  <a:pt x="44953" y="1172918"/>
                </a:lnTo>
                <a:cubicBezTo>
                  <a:pt x="-47585" y="1012638"/>
                  <a:pt x="7331" y="807688"/>
                  <a:pt x="167611" y="715150"/>
                </a:cubicBezTo>
                <a:lnTo>
                  <a:pt x="1328427" y="44952"/>
                </a:lnTo>
                <a:cubicBezTo>
                  <a:pt x="1388532" y="10251"/>
                  <a:pt x="1454919" y="-3715"/>
                  <a:pt x="1519303" y="835"/>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a:endParaRPr lang="en-ID"/>
          </a:p>
        </p:txBody>
      </p:sp>
    </p:spTree>
    <p:extLst>
      <p:ext uri="{BB962C8B-B14F-4D97-AF65-F5344CB8AC3E}">
        <p14:creationId xmlns:p14="http://schemas.microsoft.com/office/powerpoint/2010/main" val="190251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Add22">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3ABEE5A6-18B5-4211-B944-546320ECCDD6}"/>
              </a:ext>
            </a:extLst>
          </p:cNvPr>
          <p:cNvSpPr>
            <a:spLocks noGrp="1"/>
          </p:cNvSpPr>
          <p:nvPr>
            <p:ph type="pic" sz="quarter" idx="10"/>
          </p:nvPr>
        </p:nvSpPr>
        <p:spPr>
          <a:xfrm>
            <a:off x="1471969" y="1813496"/>
            <a:ext cx="4159963" cy="4488241"/>
          </a:xfrm>
          <a:custGeom>
            <a:avLst/>
            <a:gdLst>
              <a:gd name="connsiteX0" fmla="*/ 1806949 w 4159963"/>
              <a:gd name="connsiteY0" fmla="*/ 0 h 4488241"/>
              <a:gd name="connsiteX1" fmla="*/ 4159963 w 4159963"/>
              <a:gd name="connsiteY1" fmla="*/ 1358513 h 4488241"/>
              <a:gd name="connsiteX2" fmla="*/ 2353014 w 4159963"/>
              <a:gd name="connsiteY2" fmla="*/ 4488241 h 4488241"/>
              <a:gd name="connsiteX3" fmla="*/ 0 w 4159963"/>
              <a:gd name="connsiteY3" fmla="*/ 3129728 h 4488241"/>
            </a:gdLst>
            <a:ahLst/>
            <a:cxnLst>
              <a:cxn ang="0">
                <a:pos x="connsiteX0" y="connsiteY0"/>
              </a:cxn>
              <a:cxn ang="0">
                <a:pos x="connsiteX1" y="connsiteY1"/>
              </a:cxn>
              <a:cxn ang="0">
                <a:pos x="connsiteX2" y="connsiteY2"/>
              </a:cxn>
              <a:cxn ang="0">
                <a:pos x="connsiteX3" y="connsiteY3"/>
              </a:cxn>
            </a:cxnLst>
            <a:rect l="l" t="t" r="r" b="b"/>
            <a:pathLst>
              <a:path w="4159963" h="4488241">
                <a:moveTo>
                  <a:pt x="1806949" y="0"/>
                </a:moveTo>
                <a:lnTo>
                  <a:pt x="4159963" y="1358513"/>
                </a:lnTo>
                <a:lnTo>
                  <a:pt x="2353014" y="4488241"/>
                </a:lnTo>
                <a:lnTo>
                  <a:pt x="0" y="3129728"/>
                </a:ln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200"/>
            <a:r>
              <a:rPr lang="en-GB"/>
              <a:t>Click icon to add picture</a:t>
            </a:r>
            <a:endParaRPr lang="en-ID"/>
          </a:p>
        </p:txBody>
      </p:sp>
    </p:spTree>
    <p:extLst>
      <p:ext uri="{BB962C8B-B14F-4D97-AF65-F5344CB8AC3E}">
        <p14:creationId xmlns:p14="http://schemas.microsoft.com/office/powerpoint/2010/main" val="538166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Add23">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846D3E08-7A4E-429E-ABE6-DCD7857D536B}"/>
              </a:ext>
            </a:extLst>
          </p:cNvPr>
          <p:cNvSpPr>
            <a:spLocks noGrp="1"/>
          </p:cNvSpPr>
          <p:nvPr>
            <p:ph type="pic" sz="quarter" idx="10"/>
          </p:nvPr>
        </p:nvSpPr>
        <p:spPr>
          <a:xfrm>
            <a:off x="7040092" y="1795312"/>
            <a:ext cx="1655990" cy="3372990"/>
          </a:xfrm>
          <a:custGeom>
            <a:avLst/>
            <a:gdLst>
              <a:gd name="connsiteX0" fmla="*/ 1390648 w 1655990"/>
              <a:gd name="connsiteY0" fmla="*/ 619 h 3372990"/>
              <a:gd name="connsiteX1" fmla="*/ 1454586 w 1655990"/>
              <a:gd name="connsiteY1" fmla="*/ 13380 h 3372990"/>
              <a:gd name="connsiteX2" fmla="*/ 1585658 w 1655990"/>
              <a:gd name="connsiteY2" fmla="*/ 134614 h 3372990"/>
              <a:gd name="connsiteX3" fmla="*/ 1646399 w 1655990"/>
              <a:gd name="connsiteY3" fmla="*/ 370702 h 3372990"/>
              <a:gd name="connsiteX4" fmla="*/ 1655990 w 1655990"/>
              <a:gd name="connsiteY4" fmla="*/ 638694 h 3372990"/>
              <a:gd name="connsiteX5" fmla="*/ 1655990 w 1655990"/>
              <a:gd name="connsiteY5" fmla="*/ 2702869 h 3372990"/>
              <a:gd name="connsiteX6" fmla="*/ 1640005 w 1655990"/>
              <a:gd name="connsiteY6" fmla="*/ 3066572 h 3372990"/>
              <a:gd name="connsiteX7" fmla="*/ 1592052 w 1655990"/>
              <a:gd name="connsiteY7" fmla="*/ 3235662 h 3372990"/>
              <a:gd name="connsiteX8" fmla="*/ 1374663 w 1655990"/>
              <a:gd name="connsiteY8" fmla="*/ 3372849 h 3372990"/>
              <a:gd name="connsiteX9" fmla="*/ 1333104 w 1655990"/>
              <a:gd name="connsiteY9" fmla="*/ 3366468 h 3372990"/>
              <a:gd name="connsiteX10" fmla="*/ 1163668 w 1655990"/>
              <a:gd name="connsiteY10" fmla="*/ 3334564 h 3372990"/>
              <a:gd name="connsiteX11" fmla="*/ 789632 w 1655990"/>
              <a:gd name="connsiteY11" fmla="*/ 3254805 h 3372990"/>
              <a:gd name="connsiteX12" fmla="*/ 495518 w 1655990"/>
              <a:gd name="connsiteY12" fmla="*/ 3190997 h 3372990"/>
              <a:gd name="connsiteX13" fmla="*/ 252554 w 1655990"/>
              <a:gd name="connsiteY13" fmla="*/ 3136761 h 3372990"/>
              <a:gd name="connsiteX14" fmla="*/ 86316 w 1655990"/>
              <a:gd name="connsiteY14" fmla="*/ 3009146 h 3372990"/>
              <a:gd name="connsiteX15" fmla="*/ 22378 w 1655990"/>
              <a:gd name="connsiteY15" fmla="*/ 2811342 h 3372990"/>
              <a:gd name="connsiteX16" fmla="*/ 6394 w 1655990"/>
              <a:gd name="connsiteY16" fmla="*/ 2546541 h 3372990"/>
              <a:gd name="connsiteX17" fmla="*/ 3197 w 1655990"/>
              <a:gd name="connsiteY17" fmla="*/ 1732994 h 3372990"/>
              <a:gd name="connsiteX18" fmla="*/ 0 w 1655990"/>
              <a:gd name="connsiteY18" fmla="*/ 1732994 h 3372990"/>
              <a:gd name="connsiteX19" fmla="*/ 0 w 1655990"/>
              <a:gd name="connsiteY19" fmla="*/ 1257628 h 3372990"/>
              <a:gd name="connsiteX20" fmla="*/ 6394 w 1655990"/>
              <a:gd name="connsiteY20" fmla="*/ 775882 h 3372990"/>
              <a:gd name="connsiteX21" fmla="*/ 15984 w 1655990"/>
              <a:gd name="connsiteY21" fmla="*/ 498318 h 3372990"/>
              <a:gd name="connsiteX22" fmla="*/ 76725 w 1655990"/>
              <a:gd name="connsiteY22" fmla="*/ 278181 h 3372990"/>
              <a:gd name="connsiteX23" fmla="*/ 249357 w 1655990"/>
              <a:gd name="connsiteY23" fmla="*/ 144186 h 3372990"/>
              <a:gd name="connsiteX24" fmla="*/ 425186 w 1655990"/>
              <a:gd name="connsiteY24" fmla="*/ 118663 h 3372990"/>
              <a:gd name="connsiteX25" fmla="*/ 664953 w 1655990"/>
              <a:gd name="connsiteY25" fmla="*/ 83568 h 3372990"/>
              <a:gd name="connsiteX26" fmla="*/ 914311 w 1655990"/>
              <a:gd name="connsiteY26" fmla="*/ 51665 h 3372990"/>
              <a:gd name="connsiteX27" fmla="*/ 1154078 w 1655990"/>
              <a:gd name="connsiteY27" fmla="*/ 19761 h 3372990"/>
              <a:gd name="connsiteX28" fmla="*/ 1390648 w 1655990"/>
              <a:gd name="connsiteY28" fmla="*/ 619 h 337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5990" h="3372990">
                <a:moveTo>
                  <a:pt x="1390648" y="619"/>
                </a:moveTo>
                <a:cubicBezTo>
                  <a:pt x="1413026" y="3809"/>
                  <a:pt x="1435404" y="6999"/>
                  <a:pt x="1454586" y="13380"/>
                </a:cubicBezTo>
                <a:cubicBezTo>
                  <a:pt x="1515327" y="32522"/>
                  <a:pt x="1553689" y="80378"/>
                  <a:pt x="1585658" y="134614"/>
                </a:cubicBezTo>
                <a:cubicBezTo>
                  <a:pt x="1627218" y="207993"/>
                  <a:pt x="1640005" y="287753"/>
                  <a:pt x="1646399" y="370702"/>
                </a:cubicBezTo>
                <a:cubicBezTo>
                  <a:pt x="1652793" y="460033"/>
                  <a:pt x="1655990" y="549365"/>
                  <a:pt x="1655990" y="638694"/>
                </a:cubicBezTo>
                <a:cubicBezTo>
                  <a:pt x="1655990" y="1324626"/>
                  <a:pt x="1655990" y="2013748"/>
                  <a:pt x="1655990" y="2702869"/>
                </a:cubicBezTo>
                <a:cubicBezTo>
                  <a:pt x="1655990" y="2824104"/>
                  <a:pt x="1655990" y="2945338"/>
                  <a:pt x="1640005" y="3066572"/>
                </a:cubicBezTo>
                <a:cubicBezTo>
                  <a:pt x="1633612" y="3127190"/>
                  <a:pt x="1620824" y="3181426"/>
                  <a:pt x="1592052" y="3235662"/>
                </a:cubicBezTo>
                <a:cubicBezTo>
                  <a:pt x="1547295" y="3324993"/>
                  <a:pt x="1480161" y="3376039"/>
                  <a:pt x="1374663" y="3372849"/>
                </a:cubicBezTo>
                <a:cubicBezTo>
                  <a:pt x="1361876" y="3372849"/>
                  <a:pt x="1345891" y="3369658"/>
                  <a:pt x="1333104" y="3366468"/>
                </a:cubicBezTo>
                <a:cubicBezTo>
                  <a:pt x="1275560" y="3356897"/>
                  <a:pt x="1218016" y="3344135"/>
                  <a:pt x="1163668" y="3334564"/>
                </a:cubicBezTo>
                <a:cubicBezTo>
                  <a:pt x="1038990" y="3309041"/>
                  <a:pt x="914311" y="3280328"/>
                  <a:pt x="789632" y="3254805"/>
                </a:cubicBezTo>
                <a:cubicBezTo>
                  <a:pt x="690528" y="3235662"/>
                  <a:pt x="594622" y="3213330"/>
                  <a:pt x="495518" y="3190997"/>
                </a:cubicBezTo>
                <a:cubicBezTo>
                  <a:pt x="415596" y="3175045"/>
                  <a:pt x="332477" y="3155903"/>
                  <a:pt x="252554" y="3136761"/>
                </a:cubicBezTo>
                <a:cubicBezTo>
                  <a:pt x="179026" y="3117618"/>
                  <a:pt x="124679" y="3076144"/>
                  <a:pt x="86316" y="3009146"/>
                </a:cubicBezTo>
                <a:cubicBezTo>
                  <a:pt x="54347" y="2945338"/>
                  <a:pt x="35166" y="2881530"/>
                  <a:pt x="22378" y="2811342"/>
                </a:cubicBezTo>
                <a:cubicBezTo>
                  <a:pt x="6394" y="2725202"/>
                  <a:pt x="6394" y="2635871"/>
                  <a:pt x="6394" y="2546541"/>
                </a:cubicBezTo>
                <a:cubicBezTo>
                  <a:pt x="3197" y="2275358"/>
                  <a:pt x="3197" y="2004176"/>
                  <a:pt x="3197" y="1732994"/>
                </a:cubicBezTo>
                <a:cubicBezTo>
                  <a:pt x="3197" y="1732994"/>
                  <a:pt x="3197" y="1732994"/>
                  <a:pt x="0" y="1732994"/>
                </a:cubicBezTo>
                <a:cubicBezTo>
                  <a:pt x="0" y="1576667"/>
                  <a:pt x="0" y="1417147"/>
                  <a:pt x="0" y="1257628"/>
                </a:cubicBezTo>
                <a:cubicBezTo>
                  <a:pt x="3197" y="1098109"/>
                  <a:pt x="3197" y="938590"/>
                  <a:pt x="6394" y="775882"/>
                </a:cubicBezTo>
                <a:cubicBezTo>
                  <a:pt x="6394" y="683361"/>
                  <a:pt x="9590" y="590839"/>
                  <a:pt x="15984" y="498318"/>
                </a:cubicBezTo>
                <a:cubicBezTo>
                  <a:pt x="22378" y="421750"/>
                  <a:pt x="44756" y="348370"/>
                  <a:pt x="76725" y="278181"/>
                </a:cubicBezTo>
                <a:cubicBezTo>
                  <a:pt x="111891" y="204803"/>
                  <a:pt x="169435" y="160137"/>
                  <a:pt x="249357" y="144186"/>
                </a:cubicBezTo>
                <a:cubicBezTo>
                  <a:pt x="306901" y="134614"/>
                  <a:pt x="367642" y="125043"/>
                  <a:pt x="425186" y="118663"/>
                </a:cubicBezTo>
                <a:cubicBezTo>
                  <a:pt x="505109" y="105901"/>
                  <a:pt x="585031" y="96330"/>
                  <a:pt x="664953" y="83568"/>
                </a:cubicBezTo>
                <a:cubicBezTo>
                  <a:pt x="748072" y="73997"/>
                  <a:pt x="831192" y="61236"/>
                  <a:pt x="914311" y="51665"/>
                </a:cubicBezTo>
                <a:cubicBezTo>
                  <a:pt x="994233" y="38903"/>
                  <a:pt x="1074155" y="32522"/>
                  <a:pt x="1154078" y="19761"/>
                </a:cubicBezTo>
                <a:cubicBezTo>
                  <a:pt x="1234000" y="6999"/>
                  <a:pt x="1310725" y="-2572"/>
                  <a:pt x="1390648" y="619"/>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lt1">
                    <a:alpha val="0"/>
                  </a:schemeClr>
                </a:solidFill>
              </a:defRPr>
            </a:lvl1pPr>
          </a:lstStyle>
          <a:p>
            <a:pPr marL="0" lvl="0" algn="ctr"/>
            <a:r>
              <a:rPr lang="en-GB"/>
              <a:t>Click icon to add picture</a:t>
            </a:r>
            <a:endParaRPr lang="en-ID"/>
          </a:p>
        </p:txBody>
      </p:sp>
    </p:spTree>
    <p:extLst>
      <p:ext uri="{BB962C8B-B14F-4D97-AF65-F5344CB8AC3E}">
        <p14:creationId xmlns:p14="http://schemas.microsoft.com/office/powerpoint/2010/main" val="3236307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lideAdd19">
    <p:spTree>
      <p:nvGrpSpPr>
        <p:cNvPr id="1" name=""/>
        <p:cNvGrpSpPr/>
        <p:nvPr/>
      </p:nvGrpSpPr>
      <p:grpSpPr>
        <a:xfrm>
          <a:off x="0" y="0"/>
          <a:ext cx="0" cy="0"/>
          <a:chOff x="0" y="0"/>
          <a:chExt cx="0" cy="0"/>
        </a:xfrm>
      </p:grpSpPr>
      <p:sp>
        <p:nvSpPr>
          <p:cNvPr id="12" name="PpHolder3">
            <a:extLst>
              <a:ext uri="{FF2B5EF4-FFF2-40B4-BE49-F238E27FC236}">
                <a16:creationId xmlns:a16="http://schemas.microsoft.com/office/drawing/2014/main" id="{AAB26871-623E-493D-866D-21655F610CF4}"/>
              </a:ext>
            </a:extLst>
          </p:cNvPr>
          <p:cNvSpPr>
            <a:spLocks noGrp="1"/>
          </p:cNvSpPr>
          <p:nvPr>
            <p:ph type="pic" sz="quarter" idx="12"/>
          </p:nvPr>
        </p:nvSpPr>
        <p:spPr>
          <a:xfrm>
            <a:off x="7446009" y="1167682"/>
            <a:ext cx="2522166" cy="2522155"/>
          </a:xfrm>
          <a:custGeom>
            <a:avLst/>
            <a:gdLst>
              <a:gd name="connsiteX0" fmla="*/ 1261083 w 2522166"/>
              <a:gd name="connsiteY0" fmla="*/ 0 h 2522155"/>
              <a:gd name="connsiteX1" fmla="*/ 2522166 w 2522166"/>
              <a:gd name="connsiteY1" fmla="*/ 1261078 h 2522155"/>
              <a:gd name="connsiteX2" fmla="*/ 1261083 w 2522166"/>
              <a:gd name="connsiteY2" fmla="*/ 2522155 h 2522155"/>
              <a:gd name="connsiteX3" fmla="*/ 0 w 2522166"/>
              <a:gd name="connsiteY3" fmla="*/ 1261078 h 2522155"/>
            </a:gdLst>
            <a:ahLst/>
            <a:cxnLst>
              <a:cxn ang="0">
                <a:pos x="connsiteX0" y="connsiteY0"/>
              </a:cxn>
              <a:cxn ang="0">
                <a:pos x="connsiteX1" y="connsiteY1"/>
              </a:cxn>
              <a:cxn ang="0">
                <a:pos x="connsiteX2" y="connsiteY2"/>
              </a:cxn>
              <a:cxn ang="0">
                <a:pos x="connsiteX3" y="connsiteY3"/>
              </a:cxn>
            </a:cxnLst>
            <a:rect l="l" t="t" r="r" b="b"/>
            <a:pathLst>
              <a:path w="2522166" h="2522155">
                <a:moveTo>
                  <a:pt x="1261083" y="0"/>
                </a:moveTo>
                <a:lnTo>
                  <a:pt x="2522166" y="1261078"/>
                </a:lnTo>
                <a:lnTo>
                  <a:pt x="1261083" y="2522155"/>
                </a:lnTo>
                <a:lnTo>
                  <a:pt x="0" y="126107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
        <p:nvSpPr>
          <p:cNvPr id="10" name="PpHolder5">
            <a:extLst>
              <a:ext uri="{FF2B5EF4-FFF2-40B4-BE49-F238E27FC236}">
                <a16:creationId xmlns:a16="http://schemas.microsoft.com/office/drawing/2014/main" id="{49F8B9CB-43F0-45A4-B38F-890817F59EF5}"/>
              </a:ext>
            </a:extLst>
          </p:cNvPr>
          <p:cNvSpPr>
            <a:spLocks noGrp="1"/>
          </p:cNvSpPr>
          <p:nvPr>
            <p:ph type="pic" sz="quarter" idx="11"/>
          </p:nvPr>
        </p:nvSpPr>
        <p:spPr>
          <a:xfrm>
            <a:off x="6273858" y="3180800"/>
            <a:ext cx="2522166" cy="2522155"/>
          </a:xfrm>
          <a:custGeom>
            <a:avLst/>
            <a:gdLst>
              <a:gd name="connsiteX0" fmla="*/ 1261083 w 2522166"/>
              <a:gd name="connsiteY0" fmla="*/ 0 h 2522155"/>
              <a:gd name="connsiteX1" fmla="*/ 2522166 w 2522166"/>
              <a:gd name="connsiteY1" fmla="*/ 1261077 h 2522155"/>
              <a:gd name="connsiteX2" fmla="*/ 1261083 w 2522166"/>
              <a:gd name="connsiteY2" fmla="*/ 2522155 h 2522155"/>
              <a:gd name="connsiteX3" fmla="*/ 0 w 2522166"/>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6" h="2522155">
                <a:moveTo>
                  <a:pt x="1261083" y="0"/>
                </a:moveTo>
                <a:lnTo>
                  <a:pt x="2522166" y="1261077"/>
                </a:lnTo>
                <a:lnTo>
                  <a:pt x="1261083"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
        <p:nvSpPr>
          <p:cNvPr id="8" name="PpHolder7">
            <a:extLst>
              <a:ext uri="{FF2B5EF4-FFF2-40B4-BE49-F238E27FC236}">
                <a16:creationId xmlns:a16="http://schemas.microsoft.com/office/drawing/2014/main" id="{60FD2FC3-DA3B-4118-B20C-B05FEE5C0018}"/>
              </a:ext>
            </a:extLst>
          </p:cNvPr>
          <p:cNvSpPr>
            <a:spLocks noGrp="1"/>
          </p:cNvSpPr>
          <p:nvPr userDrawn="1">
            <p:ph type="pic" sz="quarter" idx="10"/>
          </p:nvPr>
        </p:nvSpPr>
        <p:spPr>
          <a:xfrm>
            <a:off x="8973883" y="2650624"/>
            <a:ext cx="2522167" cy="2522155"/>
          </a:xfrm>
          <a:custGeom>
            <a:avLst/>
            <a:gdLst>
              <a:gd name="connsiteX0" fmla="*/ 1261084 w 2522167"/>
              <a:gd name="connsiteY0" fmla="*/ 0 h 2522155"/>
              <a:gd name="connsiteX1" fmla="*/ 2522167 w 2522167"/>
              <a:gd name="connsiteY1" fmla="*/ 1261077 h 2522155"/>
              <a:gd name="connsiteX2" fmla="*/ 1261084 w 2522167"/>
              <a:gd name="connsiteY2" fmla="*/ 2522155 h 2522155"/>
              <a:gd name="connsiteX3" fmla="*/ 0 w 2522167"/>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7"/>
                </a:lnTo>
                <a:lnTo>
                  <a:pt x="1261084"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2718329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Add21">
    <p:spTree>
      <p:nvGrpSpPr>
        <p:cNvPr id="1" name=""/>
        <p:cNvGrpSpPr/>
        <p:nvPr/>
      </p:nvGrpSpPr>
      <p:grpSpPr>
        <a:xfrm>
          <a:off x="0" y="0"/>
          <a:ext cx="0" cy="0"/>
          <a:chOff x="0" y="0"/>
          <a:chExt cx="0" cy="0"/>
        </a:xfrm>
      </p:grpSpPr>
      <p:sp>
        <p:nvSpPr>
          <p:cNvPr id="9" name="PpHolder1">
            <a:extLst>
              <a:ext uri="{FF2B5EF4-FFF2-40B4-BE49-F238E27FC236}">
                <a16:creationId xmlns:a16="http://schemas.microsoft.com/office/drawing/2014/main" id="{E99D0786-206C-4333-9EAD-CE2ABB0340B8}"/>
              </a:ext>
            </a:extLst>
          </p:cNvPr>
          <p:cNvSpPr>
            <a:spLocks noGrp="1"/>
          </p:cNvSpPr>
          <p:nvPr>
            <p:ph type="pic" sz="quarter" idx="11"/>
          </p:nvPr>
        </p:nvSpPr>
        <p:spPr>
          <a:xfrm>
            <a:off x="6310637" y="3345988"/>
            <a:ext cx="3598040" cy="4400877"/>
          </a:xfrm>
          <a:custGeom>
            <a:avLst/>
            <a:gdLst>
              <a:gd name="connsiteX0" fmla="*/ 1519304 w 3598040"/>
              <a:gd name="connsiteY0" fmla="*/ 835 h 4400877"/>
              <a:gd name="connsiteX1" fmla="*/ 1786195 w 3598040"/>
              <a:gd name="connsiteY1" fmla="*/ 167611 h 4400877"/>
              <a:gd name="connsiteX2" fmla="*/ 3553088 w 3598040"/>
              <a:gd name="connsiteY2" fmla="*/ 3227961 h 4400877"/>
              <a:gd name="connsiteX3" fmla="*/ 3430430 w 3598040"/>
              <a:gd name="connsiteY3" fmla="*/ 3685728 h 4400877"/>
              <a:gd name="connsiteX4" fmla="*/ 2269614 w 3598040"/>
              <a:gd name="connsiteY4" fmla="*/ 4355926 h 4400877"/>
              <a:gd name="connsiteX5" fmla="*/ 1811847 w 3598040"/>
              <a:gd name="connsiteY5" fmla="*/ 4233268 h 4400877"/>
              <a:gd name="connsiteX6" fmla="*/ 44953 w 3598040"/>
              <a:gd name="connsiteY6" fmla="*/ 1172917 h 4400877"/>
              <a:gd name="connsiteX7" fmla="*/ 167611 w 3598040"/>
              <a:gd name="connsiteY7" fmla="*/ 715150 h 4400877"/>
              <a:gd name="connsiteX8" fmla="*/ 1328427 w 3598040"/>
              <a:gd name="connsiteY8" fmla="*/ 44953 h 4400877"/>
              <a:gd name="connsiteX9" fmla="*/ 1519304 w 3598040"/>
              <a:gd name="connsiteY9" fmla="*/ 835 h 440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040" h="4400877">
                <a:moveTo>
                  <a:pt x="1519304" y="835"/>
                </a:moveTo>
                <a:cubicBezTo>
                  <a:pt x="1626612" y="8419"/>
                  <a:pt x="1728359" y="67436"/>
                  <a:pt x="1786195" y="167611"/>
                </a:cubicBezTo>
                <a:lnTo>
                  <a:pt x="3553088" y="3227961"/>
                </a:lnTo>
                <a:cubicBezTo>
                  <a:pt x="3645626" y="3388241"/>
                  <a:pt x="3590710" y="3593191"/>
                  <a:pt x="3430430" y="3685728"/>
                </a:cubicBezTo>
                <a:lnTo>
                  <a:pt x="2269614" y="4355926"/>
                </a:lnTo>
                <a:cubicBezTo>
                  <a:pt x="2109334" y="4448464"/>
                  <a:pt x="1904384" y="4393547"/>
                  <a:pt x="1811847" y="4233268"/>
                </a:cubicBezTo>
                <a:lnTo>
                  <a:pt x="44953" y="1172917"/>
                </a:lnTo>
                <a:cubicBezTo>
                  <a:pt x="-47585" y="1012638"/>
                  <a:pt x="7331" y="807687"/>
                  <a:pt x="167611" y="715150"/>
                </a:cubicBezTo>
                <a:lnTo>
                  <a:pt x="1328427" y="44953"/>
                </a:lnTo>
                <a:cubicBezTo>
                  <a:pt x="1388532" y="10251"/>
                  <a:pt x="1454919" y="-3715"/>
                  <a:pt x="1519304" y="835"/>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a:endParaRPr lang="en-ID"/>
          </a:p>
        </p:txBody>
      </p:sp>
      <p:sp>
        <p:nvSpPr>
          <p:cNvPr id="7" name="PpHolder4">
            <a:extLst>
              <a:ext uri="{FF2B5EF4-FFF2-40B4-BE49-F238E27FC236}">
                <a16:creationId xmlns:a16="http://schemas.microsoft.com/office/drawing/2014/main" id="{1634BBDA-43C3-4EFA-B40C-791DFE49F310}"/>
              </a:ext>
            </a:extLst>
          </p:cNvPr>
          <p:cNvSpPr>
            <a:spLocks noGrp="1"/>
          </p:cNvSpPr>
          <p:nvPr userDrawn="1">
            <p:ph type="pic" sz="quarter" idx="10"/>
          </p:nvPr>
        </p:nvSpPr>
        <p:spPr>
          <a:xfrm>
            <a:off x="7024964" y="-553051"/>
            <a:ext cx="3598040" cy="4400877"/>
          </a:xfrm>
          <a:custGeom>
            <a:avLst/>
            <a:gdLst>
              <a:gd name="connsiteX0" fmla="*/ 1519303 w 3598040"/>
              <a:gd name="connsiteY0" fmla="*/ 835 h 4400877"/>
              <a:gd name="connsiteX1" fmla="*/ 1786194 w 3598040"/>
              <a:gd name="connsiteY1" fmla="*/ 167611 h 4400877"/>
              <a:gd name="connsiteX2" fmla="*/ 3553088 w 3598040"/>
              <a:gd name="connsiteY2" fmla="*/ 3227961 h 4400877"/>
              <a:gd name="connsiteX3" fmla="*/ 3430430 w 3598040"/>
              <a:gd name="connsiteY3" fmla="*/ 3685729 h 4400877"/>
              <a:gd name="connsiteX4" fmla="*/ 2269614 w 3598040"/>
              <a:gd name="connsiteY4" fmla="*/ 4355926 h 4400877"/>
              <a:gd name="connsiteX5" fmla="*/ 1811847 w 3598040"/>
              <a:gd name="connsiteY5" fmla="*/ 4233267 h 4400877"/>
              <a:gd name="connsiteX6" fmla="*/ 44953 w 3598040"/>
              <a:gd name="connsiteY6" fmla="*/ 1172918 h 4400877"/>
              <a:gd name="connsiteX7" fmla="*/ 167611 w 3598040"/>
              <a:gd name="connsiteY7" fmla="*/ 715150 h 4400877"/>
              <a:gd name="connsiteX8" fmla="*/ 1328427 w 3598040"/>
              <a:gd name="connsiteY8" fmla="*/ 44952 h 4400877"/>
              <a:gd name="connsiteX9" fmla="*/ 1519303 w 3598040"/>
              <a:gd name="connsiteY9" fmla="*/ 835 h 440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040" h="4400877">
                <a:moveTo>
                  <a:pt x="1519303" y="835"/>
                </a:moveTo>
                <a:cubicBezTo>
                  <a:pt x="1626611" y="8419"/>
                  <a:pt x="1728358" y="67436"/>
                  <a:pt x="1786194" y="167611"/>
                </a:cubicBezTo>
                <a:lnTo>
                  <a:pt x="3553088" y="3227961"/>
                </a:lnTo>
                <a:cubicBezTo>
                  <a:pt x="3645626" y="3388241"/>
                  <a:pt x="3590710" y="3593191"/>
                  <a:pt x="3430430" y="3685729"/>
                </a:cubicBezTo>
                <a:lnTo>
                  <a:pt x="2269614" y="4355926"/>
                </a:lnTo>
                <a:cubicBezTo>
                  <a:pt x="2109334" y="4448463"/>
                  <a:pt x="1904384" y="4393547"/>
                  <a:pt x="1811847" y="4233267"/>
                </a:cubicBezTo>
                <a:lnTo>
                  <a:pt x="44953" y="1172918"/>
                </a:lnTo>
                <a:cubicBezTo>
                  <a:pt x="-47585" y="1012638"/>
                  <a:pt x="7331" y="807688"/>
                  <a:pt x="167611" y="715150"/>
                </a:cubicBezTo>
                <a:lnTo>
                  <a:pt x="1328427" y="44952"/>
                </a:lnTo>
                <a:cubicBezTo>
                  <a:pt x="1388532" y="10251"/>
                  <a:pt x="1454919" y="-3715"/>
                  <a:pt x="1519303" y="835"/>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a:endParaRPr lang="en-ID"/>
          </a:p>
        </p:txBody>
      </p:sp>
    </p:spTree>
    <p:extLst>
      <p:ext uri="{BB962C8B-B14F-4D97-AF65-F5344CB8AC3E}">
        <p14:creationId xmlns:p14="http://schemas.microsoft.com/office/powerpoint/2010/main" val="1722313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456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lideAdd1">
    <p:spTree>
      <p:nvGrpSpPr>
        <p:cNvPr id="1" name=""/>
        <p:cNvGrpSpPr/>
        <p:nvPr/>
      </p:nvGrpSpPr>
      <p:grpSpPr>
        <a:xfrm>
          <a:off x="0" y="0"/>
          <a:ext cx="0" cy="0"/>
          <a:chOff x="0" y="0"/>
          <a:chExt cx="0" cy="0"/>
        </a:xfrm>
      </p:grpSpPr>
      <p:sp>
        <p:nvSpPr>
          <p:cNvPr id="5" name="PpHolder7">
            <a:extLst>
              <a:ext uri="{FF2B5EF4-FFF2-40B4-BE49-F238E27FC236}">
                <a16:creationId xmlns:a16="http://schemas.microsoft.com/office/drawing/2014/main" id="{C07EDC54-865E-431D-889E-0BB875F74165}"/>
              </a:ext>
            </a:extLst>
          </p:cNvPr>
          <p:cNvSpPr>
            <a:spLocks noGrp="1"/>
          </p:cNvSpPr>
          <p:nvPr>
            <p:ph type="pic" sz="quarter" idx="10"/>
          </p:nvPr>
        </p:nvSpPr>
        <p:spPr>
          <a:xfrm>
            <a:off x="8276786" y="0"/>
            <a:ext cx="3915214" cy="6752138"/>
          </a:xfrm>
          <a:custGeom>
            <a:avLst/>
            <a:gdLst>
              <a:gd name="connsiteX0" fmla="*/ 2836933 w 3915214"/>
              <a:gd name="connsiteY0" fmla="*/ 0 h 6752138"/>
              <a:gd name="connsiteX1" fmla="*/ 3915214 w 3915214"/>
              <a:gd name="connsiteY1" fmla="*/ 0 h 6752138"/>
              <a:gd name="connsiteX2" fmla="*/ 3915214 w 3915214"/>
              <a:gd name="connsiteY2" fmla="*/ 6752138 h 6752138"/>
              <a:gd name="connsiteX3" fmla="*/ 0 w 3915214"/>
              <a:gd name="connsiteY3" fmla="*/ 2836929 h 6752138"/>
            </a:gdLst>
            <a:ahLst/>
            <a:cxnLst>
              <a:cxn ang="0">
                <a:pos x="connsiteX0" y="connsiteY0"/>
              </a:cxn>
              <a:cxn ang="0">
                <a:pos x="connsiteX1" y="connsiteY1"/>
              </a:cxn>
              <a:cxn ang="0">
                <a:pos x="connsiteX2" y="connsiteY2"/>
              </a:cxn>
              <a:cxn ang="0">
                <a:pos x="connsiteX3" y="connsiteY3"/>
              </a:cxn>
            </a:cxnLst>
            <a:rect l="l" t="t" r="r" b="b"/>
            <a:pathLst>
              <a:path w="3915214" h="6752138">
                <a:moveTo>
                  <a:pt x="2836933" y="0"/>
                </a:moveTo>
                <a:lnTo>
                  <a:pt x="3915214" y="0"/>
                </a:lnTo>
                <a:lnTo>
                  <a:pt x="3915214" y="6752138"/>
                </a:lnTo>
                <a:lnTo>
                  <a:pt x="0" y="2836929"/>
                </a:lnTo>
                <a:close/>
              </a:path>
            </a:pathLst>
          </a:custGeom>
          <a:blipFill dpi="0" rotWithShape="1">
            <a:blip r:embed="rId2"/>
            <a:srcRect/>
            <a:tile tx="0" ty="0" sx="100000" sy="100000" flip="none" algn="tl"/>
          </a:blipFill>
          <a:ln w="23878" cap="flat">
            <a:noFill/>
            <a:prstDash val="solid"/>
            <a:miter/>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421751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lideAdd6">
    <p:spTree>
      <p:nvGrpSpPr>
        <p:cNvPr id="1" name=""/>
        <p:cNvGrpSpPr/>
        <p:nvPr/>
      </p:nvGrpSpPr>
      <p:grpSpPr>
        <a:xfrm>
          <a:off x="0" y="0"/>
          <a:ext cx="0" cy="0"/>
          <a:chOff x="0" y="0"/>
          <a:chExt cx="0" cy="0"/>
        </a:xfrm>
      </p:grpSpPr>
      <p:sp>
        <p:nvSpPr>
          <p:cNvPr id="5" name="PpHolder7">
            <a:extLst>
              <a:ext uri="{FF2B5EF4-FFF2-40B4-BE49-F238E27FC236}">
                <a16:creationId xmlns:a16="http://schemas.microsoft.com/office/drawing/2014/main" id="{A14D8EE2-6EA0-4816-9569-8E4E2DC666DD}"/>
              </a:ext>
            </a:extLst>
          </p:cNvPr>
          <p:cNvSpPr>
            <a:spLocks noGrp="1"/>
          </p:cNvSpPr>
          <p:nvPr>
            <p:ph type="pic" sz="quarter" idx="10"/>
          </p:nvPr>
        </p:nvSpPr>
        <p:spPr>
          <a:xfrm>
            <a:off x="6863828" y="370625"/>
            <a:ext cx="4665353" cy="4665331"/>
          </a:xfrm>
          <a:custGeom>
            <a:avLst/>
            <a:gdLst>
              <a:gd name="connsiteX0" fmla="*/ 2332676 w 4665353"/>
              <a:gd name="connsiteY0" fmla="*/ 0 h 4665331"/>
              <a:gd name="connsiteX1" fmla="*/ 4665353 w 4665353"/>
              <a:gd name="connsiteY1" fmla="*/ 2332666 h 4665331"/>
              <a:gd name="connsiteX2" fmla="*/ 2332676 w 4665353"/>
              <a:gd name="connsiteY2" fmla="*/ 4665331 h 4665331"/>
              <a:gd name="connsiteX3" fmla="*/ 0 w 4665353"/>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3" h="4665331">
                <a:moveTo>
                  <a:pt x="2332676" y="0"/>
                </a:moveTo>
                <a:lnTo>
                  <a:pt x="4665353" y="2332666"/>
                </a:lnTo>
                <a:lnTo>
                  <a:pt x="2332676"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402702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lideAdd7">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A7AC6900-1B94-4FBA-B6B2-D76723282ABB}"/>
              </a:ext>
            </a:extLst>
          </p:cNvPr>
          <p:cNvSpPr>
            <a:spLocks noGrp="1"/>
          </p:cNvSpPr>
          <p:nvPr>
            <p:ph type="pic" sz="quarter" idx="10"/>
          </p:nvPr>
        </p:nvSpPr>
        <p:spPr>
          <a:xfrm>
            <a:off x="435348" y="0"/>
            <a:ext cx="5323351" cy="4982182"/>
          </a:xfrm>
          <a:custGeom>
            <a:avLst/>
            <a:gdLst>
              <a:gd name="connsiteX0" fmla="*/ 2320529 w 5323351"/>
              <a:gd name="connsiteY0" fmla="*/ 0 h 4982182"/>
              <a:gd name="connsiteX1" fmla="*/ 3002822 w 5323351"/>
              <a:gd name="connsiteY1" fmla="*/ 0 h 4982182"/>
              <a:gd name="connsiteX2" fmla="*/ 5323351 w 5323351"/>
              <a:gd name="connsiteY2" fmla="*/ 2320518 h 4982182"/>
              <a:gd name="connsiteX3" fmla="*/ 2661675 w 5323351"/>
              <a:gd name="connsiteY3" fmla="*/ 4982182 h 4982182"/>
              <a:gd name="connsiteX4" fmla="*/ 0 w 5323351"/>
              <a:gd name="connsiteY4" fmla="*/ 2320518 h 4982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3351" h="4982182">
                <a:moveTo>
                  <a:pt x="2320529" y="0"/>
                </a:moveTo>
                <a:lnTo>
                  <a:pt x="3002822" y="0"/>
                </a:lnTo>
                <a:lnTo>
                  <a:pt x="5323351" y="2320518"/>
                </a:lnTo>
                <a:lnTo>
                  <a:pt x="2661675" y="4982182"/>
                </a:lnTo>
                <a:lnTo>
                  <a:pt x="0" y="2320518"/>
                </a:lnTo>
                <a:close/>
              </a:path>
            </a:pathLst>
          </a:custGeom>
          <a:blipFill dpi="0" rotWithShape="1">
            <a:blip r:embed="rId2"/>
            <a:srcRect/>
            <a:tile tx="0" ty="0" sx="100000" sy="100000" flip="none" algn="tl"/>
          </a:blipFill>
          <a:ln w="9525" cap="flat">
            <a:noFill/>
            <a:prstDash val="solid"/>
            <a:miter/>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99340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lideAdd1">
    <p:spTree>
      <p:nvGrpSpPr>
        <p:cNvPr id="1" name=""/>
        <p:cNvGrpSpPr/>
        <p:nvPr/>
      </p:nvGrpSpPr>
      <p:grpSpPr>
        <a:xfrm>
          <a:off x="0" y="0"/>
          <a:ext cx="0" cy="0"/>
          <a:chOff x="0" y="0"/>
          <a:chExt cx="0" cy="0"/>
        </a:xfrm>
      </p:grpSpPr>
      <p:sp>
        <p:nvSpPr>
          <p:cNvPr id="5" name="PpHolder7">
            <a:extLst>
              <a:ext uri="{FF2B5EF4-FFF2-40B4-BE49-F238E27FC236}">
                <a16:creationId xmlns:a16="http://schemas.microsoft.com/office/drawing/2014/main" id="{C07EDC54-865E-431D-889E-0BB875F74165}"/>
              </a:ext>
            </a:extLst>
          </p:cNvPr>
          <p:cNvSpPr>
            <a:spLocks noGrp="1"/>
          </p:cNvSpPr>
          <p:nvPr>
            <p:ph type="pic" sz="quarter" idx="10"/>
          </p:nvPr>
        </p:nvSpPr>
        <p:spPr>
          <a:xfrm>
            <a:off x="8276786" y="0"/>
            <a:ext cx="3915214" cy="6752138"/>
          </a:xfrm>
          <a:custGeom>
            <a:avLst/>
            <a:gdLst>
              <a:gd name="connsiteX0" fmla="*/ 2836933 w 3915214"/>
              <a:gd name="connsiteY0" fmla="*/ 0 h 6752138"/>
              <a:gd name="connsiteX1" fmla="*/ 3915214 w 3915214"/>
              <a:gd name="connsiteY1" fmla="*/ 0 h 6752138"/>
              <a:gd name="connsiteX2" fmla="*/ 3915214 w 3915214"/>
              <a:gd name="connsiteY2" fmla="*/ 6752138 h 6752138"/>
              <a:gd name="connsiteX3" fmla="*/ 0 w 3915214"/>
              <a:gd name="connsiteY3" fmla="*/ 2836929 h 6752138"/>
            </a:gdLst>
            <a:ahLst/>
            <a:cxnLst>
              <a:cxn ang="0">
                <a:pos x="connsiteX0" y="connsiteY0"/>
              </a:cxn>
              <a:cxn ang="0">
                <a:pos x="connsiteX1" y="connsiteY1"/>
              </a:cxn>
              <a:cxn ang="0">
                <a:pos x="connsiteX2" y="connsiteY2"/>
              </a:cxn>
              <a:cxn ang="0">
                <a:pos x="connsiteX3" y="connsiteY3"/>
              </a:cxn>
            </a:cxnLst>
            <a:rect l="l" t="t" r="r" b="b"/>
            <a:pathLst>
              <a:path w="3915214" h="6752138">
                <a:moveTo>
                  <a:pt x="2836933" y="0"/>
                </a:moveTo>
                <a:lnTo>
                  <a:pt x="3915214" y="0"/>
                </a:lnTo>
                <a:lnTo>
                  <a:pt x="3915214" y="6752138"/>
                </a:lnTo>
                <a:lnTo>
                  <a:pt x="0" y="2836929"/>
                </a:lnTo>
                <a:close/>
              </a:path>
            </a:pathLst>
          </a:custGeom>
          <a:blipFill dpi="0" rotWithShape="1">
            <a:blip r:embed="rId2"/>
            <a:srcRect/>
            <a:tile tx="0" ty="0" sx="100000" sy="100000" flip="none" algn="tl"/>
          </a:blipFill>
          <a:ln w="23878" cap="flat">
            <a:noFill/>
            <a:prstDash val="solid"/>
            <a:miter/>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a:r>
              <a:rPr lang="en-GB"/>
              <a:t>Click icon to add picture</a:t>
            </a:r>
            <a:endParaRPr lang="en-ID"/>
          </a:p>
        </p:txBody>
      </p:sp>
    </p:spTree>
    <p:extLst>
      <p:ext uri="{BB962C8B-B14F-4D97-AF65-F5344CB8AC3E}">
        <p14:creationId xmlns:p14="http://schemas.microsoft.com/office/powerpoint/2010/main" val="1006936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lideAdd12">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A2D39257-C586-4DFC-991A-9BB8DD80C30C}"/>
              </a:ext>
            </a:extLst>
          </p:cNvPr>
          <p:cNvSpPr>
            <a:spLocks noGrp="1"/>
          </p:cNvSpPr>
          <p:nvPr>
            <p:ph type="pic" sz="quarter" idx="10"/>
          </p:nvPr>
        </p:nvSpPr>
        <p:spPr>
          <a:xfrm>
            <a:off x="5814144" y="370625"/>
            <a:ext cx="4665351" cy="4665331"/>
          </a:xfrm>
          <a:custGeom>
            <a:avLst/>
            <a:gdLst>
              <a:gd name="connsiteX0" fmla="*/ 2332675 w 4665351"/>
              <a:gd name="connsiteY0" fmla="*/ 0 h 4665331"/>
              <a:gd name="connsiteX1" fmla="*/ 4665351 w 4665351"/>
              <a:gd name="connsiteY1" fmla="*/ 2332666 h 4665331"/>
              <a:gd name="connsiteX2" fmla="*/ 2332675 w 4665351"/>
              <a:gd name="connsiteY2" fmla="*/ 4665331 h 4665331"/>
              <a:gd name="connsiteX3" fmla="*/ 0 w 4665351"/>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1" h="4665331">
                <a:moveTo>
                  <a:pt x="2332675" y="0"/>
                </a:moveTo>
                <a:lnTo>
                  <a:pt x="4665351" y="2332666"/>
                </a:lnTo>
                <a:lnTo>
                  <a:pt x="2332675"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714297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lideAdd13">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975AFB7D-17C2-483D-A45D-1C2DDFBF28A4}"/>
              </a:ext>
            </a:extLst>
          </p:cNvPr>
          <p:cNvSpPr>
            <a:spLocks noGrp="1"/>
          </p:cNvSpPr>
          <p:nvPr>
            <p:ph type="pic" sz="quarter" idx="10"/>
          </p:nvPr>
        </p:nvSpPr>
        <p:spPr>
          <a:xfrm>
            <a:off x="662823" y="370625"/>
            <a:ext cx="4665353" cy="4665331"/>
          </a:xfrm>
          <a:custGeom>
            <a:avLst/>
            <a:gdLst>
              <a:gd name="connsiteX0" fmla="*/ 2332676 w 4665353"/>
              <a:gd name="connsiteY0" fmla="*/ 0 h 4665331"/>
              <a:gd name="connsiteX1" fmla="*/ 4665353 w 4665353"/>
              <a:gd name="connsiteY1" fmla="*/ 2332666 h 4665331"/>
              <a:gd name="connsiteX2" fmla="*/ 2332676 w 4665353"/>
              <a:gd name="connsiteY2" fmla="*/ 4665331 h 4665331"/>
              <a:gd name="connsiteX3" fmla="*/ 0 w 4665353"/>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3" h="4665331">
                <a:moveTo>
                  <a:pt x="2332676" y="0"/>
                </a:moveTo>
                <a:lnTo>
                  <a:pt x="4665353" y="2332666"/>
                </a:lnTo>
                <a:lnTo>
                  <a:pt x="2332676"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3886213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lideAdd18">
    <p:spTree>
      <p:nvGrpSpPr>
        <p:cNvPr id="1" name=""/>
        <p:cNvGrpSpPr/>
        <p:nvPr/>
      </p:nvGrpSpPr>
      <p:grpSpPr>
        <a:xfrm>
          <a:off x="0" y="0"/>
          <a:ext cx="0" cy="0"/>
          <a:chOff x="0" y="0"/>
          <a:chExt cx="0" cy="0"/>
        </a:xfrm>
      </p:grpSpPr>
      <p:sp>
        <p:nvSpPr>
          <p:cNvPr id="5" name="PpHolder7">
            <a:extLst>
              <a:ext uri="{FF2B5EF4-FFF2-40B4-BE49-F238E27FC236}">
                <a16:creationId xmlns:a16="http://schemas.microsoft.com/office/drawing/2014/main" id="{E731E0ED-0CCB-4E51-9EE3-567EE0D484C2}"/>
              </a:ext>
            </a:extLst>
          </p:cNvPr>
          <p:cNvSpPr>
            <a:spLocks noGrp="1"/>
          </p:cNvSpPr>
          <p:nvPr>
            <p:ph type="pic" sz="quarter" idx="10"/>
          </p:nvPr>
        </p:nvSpPr>
        <p:spPr>
          <a:xfrm>
            <a:off x="6863828" y="370625"/>
            <a:ext cx="4665353" cy="4665331"/>
          </a:xfrm>
          <a:custGeom>
            <a:avLst/>
            <a:gdLst>
              <a:gd name="connsiteX0" fmla="*/ 2332676 w 4665353"/>
              <a:gd name="connsiteY0" fmla="*/ 0 h 4665331"/>
              <a:gd name="connsiteX1" fmla="*/ 4665353 w 4665353"/>
              <a:gd name="connsiteY1" fmla="*/ 2332666 h 4665331"/>
              <a:gd name="connsiteX2" fmla="*/ 2332676 w 4665353"/>
              <a:gd name="connsiteY2" fmla="*/ 4665331 h 4665331"/>
              <a:gd name="connsiteX3" fmla="*/ 0 w 4665353"/>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3" h="4665331">
                <a:moveTo>
                  <a:pt x="2332676" y="0"/>
                </a:moveTo>
                <a:lnTo>
                  <a:pt x="4665353" y="2332666"/>
                </a:lnTo>
                <a:lnTo>
                  <a:pt x="2332676"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2984427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lideAdd20">
    <p:spTree>
      <p:nvGrpSpPr>
        <p:cNvPr id="1" name=""/>
        <p:cNvGrpSpPr/>
        <p:nvPr/>
      </p:nvGrpSpPr>
      <p:grpSpPr>
        <a:xfrm>
          <a:off x="0" y="0"/>
          <a:ext cx="0" cy="0"/>
          <a:chOff x="0" y="0"/>
          <a:chExt cx="0" cy="0"/>
        </a:xfrm>
      </p:grpSpPr>
      <p:sp>
        <p:nvSpPr>
          <p:cNvPr id="5" name="PpHolder6">
            <a:extLst>
              <a:ext uri="{FF2B5EF4-FFF2-40B4-BE49-F238E27FC236}">
                <a16:creationId xmlns:a16="http://schemas.microsoft.com/office/drawing/2014/main" id="{771347A2-B358-4002-8402-B23738206650}"/>
              </a:ext>
            </a:extLst>
          </p:cNvPr>
          <p:cNvSpPr>
            <a:spLocks noGrp="1"/>
          </p:cNvSpPr>
          <p:nvPr>
            <p:ph type="pic" sz="quarter" idx="10"/>
          </p:nvPr>
        </p:nvSpPr>
        <p:spPr>
          <a:xfrm>
            <a:off x="7056626" y="1385279"/>
            <a:ext cx="4159305" cy="3121873"/>
          </a:xfrm>
          <a:custGeom>
            <a:avLst/>
            <a:gdLst>
              <a:gd name="connsiteX0" fmla="*/ 81137 w 4159305"/>
              <a:gd name="connsiteY0" fmla="*/ 0 h 3121873"/>
              <a:gd name="connsiteX1" fmla="*/ 4078168 w 4159305"/>
              <a:gd name="connsiteY1" fmla="*/ 0 h 3121873"/>
              <a:gd name="connsiteX2" fmla="*/ 4159305 w 4159305"/>
              <a:gd name="connsiteY2" fmla="*/ 81137 h 3121873"/>
              <a:gd name="connsiteX3" fmla="*/ 4159305 w 4159305"/>
              <a:gd name="connsiteY3" fmla="*/ 3040736 h 3121873"/>
              <a:gd name="connsiteX4" fmla="*/ 4078168 w 4159305"/>
              <a:gd name="connsiteY4" fmla="*/ 3121873 h 3121873"/>
              <a:gd name="connsiteX5" fmla="*/ 81137 w 4159305"/>
              <a:gd name="connsiteY5" fmla="*/ 3121873 h 3121873"/>
              <a:gd name="connsiteX6" fmla="*/ 0 w 4159305"/>
              <a:gd name="connsiteY6" fmla="*/ 3040736 h 3121873"/>
              <a:gd name="connsiteX7" fmla="*/ 0 w 4159305"/>
              <a:gd name="connsiteY7" fmla="*/ 81137 h 3121873"/>
              <a:gd name="connsiteX8" fmla="*/ 81137 w 4159305"/>
              <a:gd name="connsiteY8" fmla="*/ 0 h 312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305" h="3121873">
                <a:moveTo>
                  <a:pt x="81137" y="0"/>
                </a:moveTo>
                <a:lnTo>
                  <a:pt x="4078168" y="0"/>
                </a:lnTo>
                <a:cubicBezTo>
                  <a:pt x="4122979" y="0"/>
                  <a:pt x="4159305" y="36326"/>
                  <a:pt x="4159305" y="81137"/>
                </a:cubicBezTo>
                <a:lnTo>
                  <a:pt x="4159305" y="3040736"/>
                </a:lnTo>
                <a:cubicBezTo>
                  <a:pt x="4159305" y="3085547"/>
                  <a:pt x="4122979" y="3121873"/>
                  <a:pt x="4078168" y="3121873"/>
                </a:cubicBezTo>
                <a:lnTo>
                  <a:pt x="81137" y="3121873"/>
                </a:lnTo>
                <a:cubicBezTo>
                  <a:pt x="36326" y="3121873"/>
                  <a:pt x="0" y="3085547"/>
                  <a:pt x="0" y="3040736"/>
                </a:cubicBezTo>
                <a:lnTo>
                  <a:pt x="0" y="81137"/>
                </a:lnTo>
                <a:cubicBezTo>
                  <a:pt x="0" y="36326"/>
                  <a:pt x="36326" y="0"/>
                  <a:pt x="8113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200"/>
            <a:endParaRPr lang="en-ID"/>
          </a:p>
        </p:txBody>
      </p:sp>
    </p:spTree>
    <p:extLst>
      <p:ext uri="{BB962C8B-B14F-4D97-AF65-F5344CB8AC3E}">
        <p14:creationId xmlns:p14="http://schemas.microsoft.com/office/powerpoint/2010/main" val="2208554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lideAdd22">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3ABEE5A6-18B5-4211-B944-546320ECCDD6}"/>
              </a:ext>
            </a:extLst>
          </p:cNvPr>
          <p:cNvSpPr>
            <a:spLocks noGrp="1"/>
          </p:cNvSpPr>
          <p:nvPr>
            <p:ph type="pic" sz="quarter" idx="10"/>
          </p:nvPr>
        </p:nvSpPr>
        <p:spPr>
          <a:xfrm>
            <a:off x="1471969" y="1813496"/>
            <a:ext cx="4159963" cy="4488241"/>
          </a:xfrm>
          <a:custGeom>
            <a:avLst/>
            <a:gdLst>
              <a:gd name="connsiteX0" fmla="*/ 1806949 w 4159963"/>
              <a:gd name="connsiteY0" fmla="*/ 0 h 4488241"/>
              <a:gd name="connsiteX1" fmla="*/ 4159963 w 4159963"/>
              <a:gd name="connsiteY1" fmla="*/ 1358513 h 4488241"/>
              <a:gd name="connsiteX2" fmla="*/ 2353014 w 4159963"/>
              <a:gd name="connsiteY2" fmla="*/ 4488241 h 4488241"/>
              <a:gd name="connsiteX3" fmla="*/ 0 w 4159963"/>
              <a:gd name="connsiteY3" fmla="*/ 3129728 h 4488241"/>
            </a:gdLst>
            <a:ahLst/>
            <a:cxnLst>
              <a:cxn ang="0">
                <a:pos x="connsiteX0" y="connsiteY0"/>
              </a:cxn>
              <a:cxn ang="0">
                <a:pos x="connsiteX1" y="connsiteY1"/>
              </a:cxn>
              <a:cxn ang="0">
                <a:pos x="connsiteX2" y="connsiteY2"/>
              </a:cxn>
              <a:cxn ang="0">
                <a:pos x="connsiteX3" y="connsiteY3"/>
              </a:cxn>
            </a:cxnLst>
            <a:rect l="l" t="t" r="r" b="b"/>
            <a:pathLst>
              <a:path w="4159963" h="4488241">
                <a:moveTo>
                  <a:pt x="1806949" y="0"/>
                </a:moveTo>
                <a:lnTo>
                  <a:pt x="4159963" y="1358513"/>
                </a:lnTo>
                <a:lnTo>
                  <a:pt x="2353014" y="4488241"/>
                </a:lnTo>
                <a:lnTo>
                  <a:pt x="0" y="3129728"/>
                </a:ln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200"/>
            <a:endParaRPr lang="en-ID"/>
          </a:p>
        </p:txBody>
      </p:sp>
    </p:spTree>
    <p:extLst>
      <p:ext uri="{BB962C8B-B14F-4D97-AF65-F5344CB8AC3E}">
        <p14:creationId xmlns:p14="http://schemas.microsoft.com/office/powerpoint/2010/main" val="829083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lideAdd23">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846D3E08-7A4E-429E-ABE6-DCD7857D536B}"/>
              </a:ext>
            </a:extLst>
          </p:cNvPr>
          <p:cNvSpPr>
            <a:spLocks noGrp="1"/>
          </p:cNvSpPr>
          <p:nvPr>
            <p:ph type="pic" sz="quarter" idx="10"/>
          </p:nvPr>
        </p:nvSpPr>
        <p:spPr>
          <a:xfrm>
            <a:off x="7040092" y="1795312"/>
            <a:ext cx="1655990" cy="3372990"/>
          </a:xfrm>
          <a:custGeom>
            <a:avLst/>
            <a:gdLst>
              <a:gd name="connsiteX0" fmla="*/ 1390648 w 1655990"/>
              <a:gd name="connsiteY0" fmla="*/ 619 h 3372990"/>
              <a:gd name="connsiteX1" fmla="*/ 1454586 w 1655990"/>
              <a:gd name="connsiteY1" fmla="*/ 13380 h 3372990"/>
              <a:gd name="connsiteX2" fmla="*/ 1585658 w 1655990"/>
              <a:gd name="connsiteY2" fmla="*/ 134614 h 3372990"/>
              <a:gd name="connsiteX3" fmla="*/ 1646399 w 1655990"/>
              <a:gd name="connsiteY3" fmla="*/ 370702 h 3372990"/>
              <a:gd name="connsiteX4" fmla="*/ 1655990 w 1655990"/>
              <a:gd name="connsiteY4" fmla="*/ 638694 h 3372990"/>
              <a:gd name="connsiteX5" fmla="*/ 1655990 w 1655990"/>
              <a:gd name="connsiteY5" fmla="*/ 2702869 h 3372990"/>
              <a:gd name="connsiteX6" fmla="*/ 1640005 w 1655990"/>
              <a:gd name="connsiteY6" fmla="*/ 3066572 h 3372990"/>
              <a:gd name="connsiteX7" fmla="*/ 1592052 w 1655990"/>
              <a:gd name="connsiteY7" fmla="*/ 3235662 h 3372990"/>
              <a:gd name="connsiteX8" fmla="*/ 1374663 w 1655990"/>
              <a:gd name="connsiteY8" fmla="*/ 3372849 h 3372990"/>
              <a:gd name="connsiteX9" fmla="*/ 1333104 w 1655990"/>
              <a:gd name="connsiteY9" fmla="*/ 3366468 h 3372990"/>
              <a:gd name="connsiteX10" fmla="*/ 1163668 w 1655990"/>
              <a:gd name="connsiteY10" fmla="*/ 3334564 h 3372990"/>
              <a:gd name="connsiteX11" fmla="*/ 789632 w 1655990"/>
              <a:gd name="connsiteY11" fmla="*/ 3254805 h 3372990"/>
              <a:gd name="connsiteX12" fmla="*/ 495518 w 1655990"/>
              <a:gd name="connsiteY12" fmla="*/ 3190997 h 3372990"/>
              <a:gd name="connsiteX13" fmla="*/ 252554 w 1655990"/>
              <a:gd name="connsiteY13" fmla="*/ 3136761 h 3372990"/>
              <a:gd name="connsiteX14" fmla="*/ 86316 w 1655990"/>
              <a:gd name="connsiteY14" fmla="*/ 3009146 h 3372990"/>
              <a:gd name="connsiteX15" fmla="*/ 22378 w 1655990"/>
              <a:gd name="connsiteY15" fmla="*/ 2811342 h 3372990"/>
              <a:gd name="connsiteX16" fmla="*/ 6394 w 1655990"/>
              <a:gd name="connsiteY16" fmla="*/ 2546541 h 3372990"/>
              <a:gd name="connsiteX17" fmla="*/ 3197 w 1655990"/>
              <a:gd name="connsiteY17" fmla="*/ 1732994 h 3372990"/>
              <a:gd name="connsiteX18" fmla="*/ 0 w 1655990"/>
              <a:gd name="connsiteY18" fmla="*/ 1732994 h 3372990"/>
              <a:gd name="connsiteX19" fmla="*/ 0 w 1655990"/>
              <a:gd name="connsiteY19" fmla="*/ 1257628 h 3372990"/>
              <a:gd name="connsiteX20" fmla="*/ 6394 w 1655990"/>
              <a:gd name="connsiteY20" fmla="*/ 775882 h 3372990"/>
              <a:gd name="connsiteX21" fmla="*/ 15984 w 1655990"/>
              <a:gd name="connsiteY21" fmla="*/ 498318 h 3372990"/>
              <a:gd name="connsiteX22" fmla="*/ 76725 w 1655990"/>
              <a:gd name="connsiteY22" fmla="*/ 278181 h 3372990"/>
              <a:gd name="connsiteX23" fmla="*/ 249357 w 1655990"/>
              <a:gd name="connsiteY23" fmla="*/ 144186 h 3372990"/>
              <a:gd name="connsiteX24" fmla="*/ 425186 w 1655990"/>
              <a:gd name="connsiteY24" fmla="*/ 118663 h 3372990"/>
              <a:gd name="connsiteX25" fmla="*/ 664953 w 1655990"/>
              <a:gd name="connsiteY25" fmla="*/ 83568 h 3372990"/>
              <a:gd name="connsiteX26" fmla="*/ 914311 w 1655990"/>
              <a:gd name="connsiteY26" fmla="*/ 51665 h 3372990"/>
              <a:gd name="connsiteX27" fmla="*/ 1154078 w 1655990"/>
              <a:gd name="connsiteY27" fmla="*/ 19761 h 3372990"/>
              <a:gd name="connsiteX28" fmla="*/ 1390648 w 1655990"/>
              <a:gd name="connsiteY28" fmla="*/ 619 h 337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5990" h="3372990">
                <a:moveTo>
                  <a:pt x="1390648" y="619"/>
                </a:moveTo>
                <a:cubicBezTo>
                  <a:pt x="1413026" y="3809"/>
                  <a:pt x="1435404" y="6999"/>
                  <a:pt x="1454586" y="13380"/>
                </a:cubicBezTo>
                <a:cubicBezTo>
                  <a:pt x="1515327" y="32522"/>
                  <a:pt x="1553689" y="80378"/>
                  <a:pt x="1585658" y="134614"/>
                </a:cubicBezTo>
                <a:cubicBezTo>
                  <a:pt x="1627218" y="207993"/>
                  <a:pt x="1640005" y="287753"/>
                  <a:pt x="1646399" y="370702"/>
                </a:cubicBezTo>
                <a:cubicBezTo>
                  <a:pt x="1652793" y="460033"/>
                  <a:pt x="1655990" y="549365"/>
                  <a:pt x="1655990" y="638694"/>
                </a:cubicBezTo>
                <a:cubicBezTo>
                  <a:pt x="1655990" y="1324626"/>
                  <a:pt x="1655990" y="2013748"/>
                  <a:pt x="1655990" y="2702869"/>
                </a:cubicBezTo>
                <a:cubicBezTo>
                  <a:pt x="1655990" y="2824104"/>
                  <a:pt x="1655990" y="2945338"/>
                  <a:pt x="1640005" y="3066572"/>
                </a:cubicBezTo>
                <a:cubicBezTo>
                  <a:pt x="1633612" y="3127190"/>
                  <a:pt x="1620824" y="3181426"/>
                  <a:pt x="1592052" y="3235662"/>
                </a:cubicBezTo>
                <a:cubicBezTo>
                  <a:pt x="1547295" y="3324993"/>
                  <a:pt x="1480161" y="3376039"/>
                  <a:pt x="1374663" y="3372849"/>
                </a:cubicBezTo>
                <a:cubicBezTo>
                  <a:pt x="1361876" y="3372849"/>
                  <a:pt x="1345891" y="3369658"/>
                  <a:pt x="1333104" y="3366468"/>
                </a:cubicBezTo>
                <a:cubicBezTo>
                  <a:pt x="1275560" y="3356897"/>
                  <a:pt x="1218016" y="3344135"/>
                  <a:pt x="1163668" y="3334564"/>
                </a:cubicBezTo>
                <a:cubicBezTo>
                  <a:pt x="1038990" y="3309041"/>
                  <a:pt x="914311" y="3280328"/>
                  <a:pt x="789632" y="3254805"/>
                </a:cubicBezTo>
                <a:cubicBezTo>
                  <a:pt x="690528" y="3235662"/>
                  <a:pt x="594622" y="3213330"/>
                  <a:pt x="495518" y="3190997"/>
                </a:cubicBezTo>
                <a:cubicBezTo>
                  <a:pt x="415596" y="3175045"/>
                  <a:pt x="332477" y="3155903"/>
                  <a:pt x="252554" y="3136761"/>
                </a:cubicBezTo>
                <a:cubicBezTo>
                  <a:pt x="179026" y="3117618"/>
                  <a:pt x="124679" y="3076144"/>
                  <a:pt x="86316" y="3009146"/>
                </a:cubicBezTo>
                <a:cubicBezTo>
                  <a:pt x="54347" y="2945338"/>
                  <a:pt x="35166" y="2881530"/>
                  <a:pt x="22378" y="2811342"/>
                </a:cubicBezTo>
                <a:cubicBezTo>
                  <a:pt x="6394" y="2725202"/>
                  <a:pt x="6394" y="2635871"/>
                  <a:pt x="6394" y="2546541"/>
                </a:cubicBezTo>
                <a:cubicBezTo>
                  <a:pt x="3197" y="2275358"/>
                  <a:pt x="3197" y="2004176"/>
                  <a:pt x="3197" y="1732994"/>
                </a:cubicBezTo>
                <a:cubicBezTo>
                  <a:pt x="3197" y="1732994"/>
                  <a:pt x="3197" y="1732994"/>
                  <a:pt x="0" y="1732994"/>
                </a:cubicBezTo>
                <a:cubicBezTo>
                  <a:pt x="0" y="1576667"/>
                  <a:pt x="0" y="1417147"/>
                  <a:pt x="0" y="1257628"/>
                </a:cubicBezTo>
                <a:cubicBezTo>
                  <a:pt x="3197" y="1098109"/>
                  <a:pt x="3197" y="938590"/>
                  <a:pt x="6394" y="775882"/>
                </a:cubicBezTo>
                <a:cubicBezTo>
                  <a:pt x="6394" y="683361"/>
                  <a:pt x="9590" y="590839"/>
                  <a:pt x="15984" y="498318"/>
                </a:cubicBezTo>
                <a:cubicBezTo>
                  <a:pt x="22378" y="421750"/>
                  <a:pt x="44756" y="348370"/>
                  <a:pt x="76725" y="278181"/>
                </a:cubicBezTo>
                <a:cubicBezTo>
                  <a:pt x="111891" y="204803"/>
                  <a:pt x="169435" y="160137"/>
                  <a:pt x="249357" y="144186"/>
                </a:cubicBezTo>
                <a:cubicBezTo>
                  <a:pt x="306901" y="134614"/>
                  <a:pt x="367642" y="125043"/>
                  <a:pt x="425186" y="118663"/>
                </a:cubicBezTo>
                <a:cubicBezTo>
                  <a:pt x="505109" y="105901"/>
                  <a:pt x="585031" y="96330"/>
                  <a:pt x="664953" y="83568"/>
                </a:cubicBezTo>
                <a:cubicBezTo>
                  <a:pt x="748072" y="73997"/>
                  <a:pt x="831192" y="61236"/>
                  <a:pt x="914311" y="51665"/>
                </a:cubicBezTo>
                <a:cubicBezTo>
                  <a:pt x="994233" y="38903"/>
                  <a:pt x="1074155" y="32522"/>
                  <a:pt x="1154078" y="19761"/>
                </a:cubicBezTo>
                <a:cubicBezTo>
                  <a:pt x="1234000" y="6999"/>
                  <a:pt x="1310725" y="-2572"/>
                  <a:pt x="1390648" y="619"/>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lt1">
                    <a:alpha val="0"/>
                  </a:schemeClr>
                </a:solidFill>
              </a:defRPr>
            </a:lvl1pPr>
          </a:lstStyle>
          <a:p>
            <a:pPr marL="0" lvl="0" algn="ctr"/>
            <a:endParaRPr lang="en-ID"/>
          </a:p>
        </p:txBody>
      </p:sp>
    </p:spTree>
    <p:extLst>
      <p:ext uri="{BB962C8B-B14F-4D97-AF65-F5344CB8AC3E}">
        <p14:creationId xmlns:p14="http://schemas.microsoft.com/office/powerpoint/2010/main" val="4048463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lideAdd24">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2A0728F5-8DAA-4803-801A-451A08CB8BAA}"/>
              </a:ext>
            </a:extLst>
          </p:cNvPr>
          <p:cNvSpPr>
            <a:spLocks noGrp="1"/>
          </p:cNvSpPr>
          <p:nvPr>
            <p:ph type="pic" sz="quarter" idx="10"/>
          </p:nvPr>
        </p:nvSpPr>
        <p:spPr>
          <a:xfrm>
            <a:off x="662823" y="370625"/>
            <a:ext cx="4665353" cy="4665331"/>
          </a:xfrm>
          <a:custGeom>
            <a:avLst/>
            <a:gdLst>
              <a:gd name="connsiteX0" fmla="*/ 2332676 w 4665353"/>
              <a:gd name="connsiteY0" fmla="*/ 0 h 4665331"/>
              <a:gd name="connsiteX1" fmla="*/ 4665353 w 4665353"/>
              <a:gd name="connsiteY1" fmla="*/ 2332666 h 4665331"/>
              <a:gd name="connsiteX2" fmla="*/ 2332676 w 4665353"/>
              <a:gd name="connsiteY2" fmla="*/ 4665331 h 4665331"/>
              <a:gd name="connsiteX3" fmla="*/ 0 w 4665353"/>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3" h="4665331">
                <a:moveTo>
                  <a:pt x="2332676" y="0"/>
                </a:moveTo>
                <a:lnTo>
                  <a:pt x="4665353" y="2332666"/>
                </a:lnTo>
                <a:lnTo>
                  <a:pt x="2332676"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71884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lideAdd30">
    <p:spTree>
      <p:nvGrpSpPr>
        <p:cNvPr id="1" name=""/>
        <p:cNvGrpSpPr/>
        <p:nvPr/>
      </p:nvGrpSpPr>
      <p:grpSpPr>
        <a:xfrm>
          <a:off x="0" y="0"/>
          <a:ext cx="0" cy="0"/>
          <a:chOff x="0" y="0"/>
          <a:chExt cx="0" cy="0"/>
        </a:xfrm>
      </p:grpSpPr>
      <p:sp>
        <p:nvSpPr>
          <p:cNvPr id="5" name="PpHolder6">
            <a:extLst>
              <a:ext uri="{FF2B5EF4-FFF2-40B4-BE49-F238E27FC236}">
                <a16:creationId xmlns:a16="http://schemas.microsoft.com/office/drawing/2014/main" id="{3BE1A9B3-D62A-492A-B45D-8FAC5B7D9BF3}"/>
              </a:ext>
            </a:extLst>
          </p:cNvPr>
          <p:cNvSpPr>
            <a:spLocks noGrp="1"/>
          </p:cNvSpPr>
          <p:nvPr>
            <p:ph type="pic" sz="quarter" idx="10"/>
          </p:nvPr>
        </p:nvSpPr>
        <p:spPr>
          <a:xfrm>
            <a:off x="2" y="0"/>
            <a:ext cx="3915215" cy="6752138"/>
          </a:xfrm>
          <a:custGeom>
            <a:avLst/>
            <a:gdLst>
              <a:gd name="connsiteX0" fmla="*/ 0 w 3915215"/>
              <a:gd name="connsiteY0" fmla="*/ 0 h 6752138"/>
              <a:gd name="connsiteX1" fmla="*/ 1078282 w 3915215"/>
              <a:gd name="connsiteY1" fmla="*/ 0 h 6752138"/>
              <a:gd name="connsiteX2" fmla="*/ 3915215 w 3915215"/>
              <a:gd name="connsiteY2" fmla="*/ 2836929 h 6752138"/>
              <a:gd name="connsiteX3" fmla="*/ 0 w 3915215"/>
              <a:gd name="connsiteY3" fmla="*/ 6752138 h 6752138"/>
            </a:gdLst>
            <a:ahLst/>
            <a:cxnLst>
              <a:cxn ang="0">
                <a:pos x="connsiteX0" y="connsiteY0"/>
              </a:cxn>
              <a:cxn ang="0">
                <a:pos x="connsiteX1" y="connsiteY1"/>
              </a:cxn>
              <a:cxn ang="0">
                <a:pos x="connsiteX2" y="connsiteY2"/>
              </a:cxn>
              <a:cxn ang="0">
                <a:pos x="connsiteX3" y="connsiteY3"/>
              </a:cxn>
            </a:cxnLst>
            <a:rect l="l" t="t" r="r" b="b"/>
            <a:pathLst>
              <a:path w="3915215" h="6752138">
                <a:moveTo>
                  <a:pt x="0" y="0"/>
                </a:moveTo>
                <a:lnTo>
                  <a:pt x="1078282" y="0"/>
                </a:lnTo>
                <a:lnTo>
                  <a:pt x="3915215" y="2836929"/>
                </a:lnTo>
                <a:lnTo>
                  <a:pt x="0" y="6752138"/>
                </a:lnTo>
                <a:close/>
              </a:path>
            </a:pathLst>
          </a:custGeom>
          <a:blipFill dpi="0" rotWithShape="1">
            <a:blip r:embed="rId2"/>
            <a:srcRect/>
            <a:tile tx="0" ty="0" sx="100000" sy="100000" flip="none" algn="tl"/>
          </a:blipFill>
          <a:ln w="23878" cap="flat">
            <a:noFill/>
            <a:prstDash val="solid"/>
            <a:miter/>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44303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lideAdd6">
    <p:spTree>
      <p:nvGrpSpPr>
        <p:cNvPr id="1" name=""/>
        <p:cNvGrpSpPr/>
        <p:nvPr/>
      </p:nvGrpSpPr>
      <p:grpSpPr>
        <a:xfrm>
          <a:off x="0" y="0"/>
          <a:ext cx="0" cy="0"/>
          <a:chOff x="0" y="0"/>
          <a:chExt cx="0" cy="0"/>
        </a:xfrm>
      </p:grpSpPr>
      <p:sp>
        <p:nvSpPr>
          <p:cNvPr id="5" name="PpHolder7">
            <a:extLst>
              <a:ext uri="{FF2B5EF4-FFF2-40B4-BE49-F238E27FC236}">
                <a16:creationId xmlns:a16="http://schemas.microsoft.com/office/drawing/2014/main" id="{A14D8EE2-6EA0-4816-9569-8E4E2DC666DD}"/>
              </a:ext>
            </a:extLst>
          </p:cNvPr>
          <p:cNvSpPr>
            <a:spLocks noGrp="1"/>
          </p:cNvSpPr>
          <p:nvPr>
            <p:ph type="pic" sz="quarter" idx="10"/>
          </p:nvPr>
        </p:nvSpPr>
        <p:spPr>
          <a:xfrm>
            <a:off x="6863828" y="370625"/>
            <a:ext cx="4665353" cy="4665331"/>
          </a:xfrm>
          <a:custGeom>
            <a:avLst/>
            <a:gdLst>
              <a:gd name="connsiteX0" fmla="*/ 2332676 w 4665353"/>
              <a:gd name="connsiteY0" fmla="*/ 0 h 4665331"/>
              <a:gd name="connsiteX1" fmla="*/ 4665353 w 4665353"/>
              <a:gd name="connsiteY1" fmla="*/ 2332666 h 4665331"/>
              <a:gd name="connsiteX2" fmla="*/ 2332676 w 4665353"/>
              <a:gd name="connsiteY2" fmla="*/ 4665331 h 4665331"/>
              <a:gd name="connsiteX3" fmla="*/ 0 w 4665353"/>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3" h="4665331">
                <a:moveTo>
                  <a:pt x="2332676" y="0"/>
                </a:moveTo>
                <a:lnTo>
                  <a:pt x="4665353" y="2332666"/>
                </a:lnTo>
                <a:lnTo>
                  <a:pt x="2332676"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Tree>
    <p:extLst>
      <p:ext uri="{BB962C8B-B14F-4D97-AF65-F5344CB8AC3E}">
        <p14:creationId xmlns:p14="http://schemas.microsoft.com/office/powerpoint/2010/main" val="221859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lideAdd7">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A7AC6900-1B94-4FBA-B6B2-D76723282ABB}"/>
              </a:ext>
            </a:extLst>
          </p:cNvPr>
          <p:cNvSpPr>
            <a:spLocks noGrp="1"/>
          </p:cNvSpPr>
          <p:nvPr>
            <p:ph type="pic" sz="quarter" idx="10"/>
          </p:nvPr>
        </p:nvSpPr>
        <p:spPr>
          <a:xfrm>
            <a:off x="435348" y="0"/>
            <a:ext cx="5323351" cy="4982182"/>
          </a:xfrm>
          <a:custGeom>
            <a:avLst/>
            <a:gdLst>
              <a:gd name="connsiteX0" fmla="*/ 2320529 w 5323351"/>
              <a:gd name="connsiteY0" fmla="*/ 0 h 4982182"/>
              <a:gd name="connsiteX1" fmla="*/ 3002822 w 5323351"/>
              <a:gd name="connsiteY1" fmla="*/ 0 h 4982182"/>
              <a:gd name="connsiteX2" fmla="*/ 5323351 w 5323351"/>
              <a:gd name="connsiteY2" fmla="*/ 2320518 h 4982182"/>
              <a:gd name="connsiteX3" fmla="*/ 2661675 w 5323351"/>
              <a:gd name="connsiteY3" fmla="*/ 4982182 h 4982182"/>
              <a:gd name="connsiteX4" fmla="*/ 0 w 5323351"/>
              <a:gd name="connsiteY4" fmla="*/ 2320518 h 4982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3351" h="4982182">
                <a:moveTo>
                  <a:pt x="2320529" y="0"/>
                </a:moveTo>
                <a:lnTo>
                  <a:pt x="3002822" y="0"/>
                </a:lnTo>
                <a:lnTo>
                  <a:pt x="5323351" y="2320518"/>
                </a:lnTo>
                <a:lnTo>
                  <a:pt x="2661675" y="4982182"/>
                </a:lnTo>
                <a:lnTo>
                  <a:pt x="0" y="2320518"/>
                </a:lnTo>
                <a:close/>
              </a:path>
            </a:pathLst>
          </a:custGeom>
          <a:blipFill dpi="0" rotWithShape="1">
            <a:blip r:embed="rId2"/>
            <a:srcRect/>
            <a:tile tx="0" ty="0" sx="100000" sy="100000" flip="none" algn="tl"/>
          </a:blipFill>
          <a:ln w="9525" cap="flat">
            <a:noFill/>
            <a:prstDash val="solid"/>
            <a:miter/>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a:r>
              <a:rPr lang="en-GB"/>
              <a:t>Click icon to add picture</a:t>
            </a:r>
            <a:endParaRPr lang="en-ID"/>
          </a:p>
        </p:txBody>
      </p:sp>
    </p:spTree>
    <p:extLst>
      <p:ext uri="{BB962C8B-B14F-4D97-AF65-F5344CB8AC3E}">
        <p14:creationId xmlns:p14="http://schemas.microsoft.com/office/powerpoint/2010/main" val="6775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lideAdd9">
    <p:spTree>
      <p:nvGrpSpPr>
        <p:cNvPr id="1" name=""/>
        <p:cNvGrpSpPr/>
        <p:nvPr/>
      </p:nvGrpSpPr>
      <p:grpSpPr>
        <a:xfrm>
          <a:off x="0" y="0"/>
          <a:ext cx="0" cy="0"/>
          <a:chOff x="0" y="0"/>
          <a:chExt cx="0" cy="0"/>
        </a:xfrm>
      </p:grpSpPr>
      <p:sp>
        <p:nvSpPr>
          <p:cNvPr id="9" name="PpHolder7">
            <a:extLst>
              <a:ext uri="{FF2B5EF4-FFF2-40B4-BE49-F238E27FC236}">
                <a16:creationId xmlns:a16="http://schemas.microsoft.com/office/drawing/2014/main" id="{B58AE1CF-C749-4E75-9243-7777C1A8EC01}"/>
              </a:ext>
            </a:extLst>
          </p:cNvPr>
          <p:cNvSpPr>
            <a:spLocks noGrp="1"/>
          </p:cNvSpPr>
          <p:nvPr>
            <p:ph type="pic" sz="quarter" idx="11"/>
          </p:nvPr>
        </p:nvSpPr>
        <p:spPr>
          <a:xfrm>
            <a:off x="1175291" y="1630898"/>
            <a:ext cx="2522167" cy="2522155"/>
          </a:xfrm>
          <a:custGeom>
            <a:avLst/>
            <a:gdLst>
              <a:gd name="connsiteX0" fmla="*/ 1261084 w 2522167"/>
              <a:gd name="connsiteY0" fmla="*/ 0 h 2522155"/>
              <a:gd name="connsiteX1" fmla="*/ 2522167 w 2522167"/>
              <a:gd name="connsiteY1" fmla="*/ 1261078 h 2522155"/>
              <a:gd name="connsiteX2" fmla="*/ 1261084 w 2522167"/>
              <a:gd name="connsiteY2" fmla="*/ 2522155 h 2522155"/>
              <a:gd name="connsiteX3" fmla="*/ 0 w 2522167"/>
              <a:gd name="connsiteY3" fmla="*/ 1261078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8"/>
                </a:lnTo>
                <a:lnTo>
                  <a:pt x="1261084" y="2522155"/>
                </a:lnTo>
                <a:lnTo>
                  <a:pt x="0" y="126107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7" name="PpHolder9">
            <a:extLst>
              <a:ext uri="{FF2B5EF4-FFF2-40B4-BE49-F238E27FC236}">
                <a16:creationId xmlns:a16="http://schemas.microsoft.com/office/drawing/2014/main" id="{8F9924D0-063F-48CD-A34D-3FF0F2506FAA}"/>
              </a:ext>
            </a:extLst>
          </p:cNvPr>
          <p:cNvSpPr>
            <a:spLocks noGrp="1"/>
          </p:cNvSpPr>
          <p:nvPr>
            <p:ph type="pic" sz="quarter" idx="10"/>
          </p:nvPr>
        </p:nvSpPr>
        <p:spPr>
          <a:xfrm>
            <a:off x="3166095" y="3472876"/>
            <a:ext cx="2522167" cy="2522155"/>
          </a:xfrm>
          <a:custGeom>
            <a:avLst/>
            <a:gdLst>
              <a:gd name="connsiteX0" fmla="*/ 1261084 w 2522167"/>
              <a:gd name="connsiteY0" fmla="*/ 0 h 2522155"/>
              <a:gd name="connsiteX1" fmla="*/ 2522167 w 2522167"/>
              <a:gd name="connsiteY1" fmla="*/ 1261077 h 2522155"/>
              <a:gd name="connsiteX2" fmla="*/ 1261084 w 2522167"/>
              <a:gd name="connsiteY2" fmla="*/ 2522155 h 2522155"/>
              <a:gd name="connsiteX3" fmla="*/ 0 w 2522167"/>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7"/>
                </a:lnTo>
                <a:lnTo>
                  <a:pt x="1261084"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2" name="PpHolder9">
            <a:extLst>
              <a:ext uri="{FF2B5EF4-FFF2-40B4-BE49-F238E27FC236}">
                <a16:creationId xmlns:a16="http://schemas.microsoft.com/office/drawing/2014/main" id="{780CD1C6-4ADF-223A-1880-D7E01F853D7B}"/>
              </a:ext>
            </a:extLst>
          </p:cNvPr>
          <p:cNvSpPr>
            <a:spLocks noGrp="1"/>
          </p:cNvSpPr>
          <p:nvPr>
            <p:ph type="pic" sz="quarter" idx="10"/>
          </p:nvPr>
        </p:nvSpPr>
        <p:spPr>
          <a:xfrm>
            <a:off x="3166095" y="3472876"/>
            <a:ext cx="2522167" cy="2522155"/>
          </a:xfrm>
          <a:custGeom>
            <a:avLst/>
            <a:gdLst>
              <a:gd name="connsiteX0" fmla="*/ 1261084 w 2522167"/>
              <a:gd name="connsiteY0" fmla="*/ 0 h 2522155"/>
              <a:gd name="connsiteX1" fmla="*/ 2522167 w 2522167"/>
              <a:gd name="connsiteY1" fmla="*/ 1261077 h 2522155"/>
              <a:gd name="connsiteX2" fmla="*/ 1261084 w 2522167"/>
              <a:gd name="connsiteY2" fmla="*/ 2522155 h 2522155"/>
              <a:gd name="connsiteX3" fmla="*/ 0 w 2522167"/>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7"/>
                </a:lnTo>
                <a:lnTo>
                  <a:pt x="1261084"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83550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Add12">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A2D39257-C586-4DFC-991A-9BB8DD80C30C}"/>
              </a:ext>
            </a:extLst>
          </p:cNvPr>
          <p:cNvSpPr>
            <a:spLocks noGrp="1"/>
          </p:cNvSpPr>
          <p:nvPr>
            <p:ph type="pic" sz="quarter" idx="10"/>
          </p:nvPr>
        </p:nvSpPr>
        <p:spPr>
          <a:xfrm>
            <a:off x="5814144" y="370625"/>
            <a:ext cx="4665351" cy="4665331"/>
          </a:xfrm>
          <a:custGeom>
            <a:avLst/>
            <a:gdLst>
              <a:gd name="connsiteX0" fmla="*/ 2332675 w 4665351"/>
              <a:gd name="connsiteY0" fmla="*/ 0 h 4665331"/>
              <a:gd name="connsiteX1" fmla="*/ 4665351 w 4665351"/>
              <a:gd name="connsiteY1" fmla="*/ 2332666 h 4665331"/>
              <a:gd name="connsiteX2" fmla="*/ 2332675 w 4665351"/>
              <a:gd name="connsiteY2" fmla="*/ 4665331 h 4665331"/>
              <a:gd name="connsiteX3" fmla="*/ 0 w 4665351"/>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1" h="4665331">
                <a:moveTo>
                  <a:pt x="2332675" y="0"/>
                </a:moveTo>
                <a:lnTo>
                  <a:pt x="4665351" y="2332666"/>
                </a:lnTo>
                <a:lnTo>
                  <a:pt x="2332675"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Tree>
    <p:extLst>
      <p:ext uri="{BB962C8B-B14F-4D97-AF65-F5344CB8AC3E}">
        <p14:creationId xmlns:p14="http://schemas.microsoft.com/office/powerpoint/2010/main" val="3005075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Add15">
    <p:spTree>
      <p:nvGrpSpPr>
        <p:cNvPr id="1" name=""/>
        <p:cNvGrpSpPr/>
        <p:nvPr/>
      </p:nvGrpSpPr>
      <p:grpSpPr>
        <a:xfrm>
          <a:off x="0" y="0"/>
          <a:ext cx="0" cy="0"/>
          <a:chOff x="0" y="0"/>
          <a:chExt cx="0" cy="0"/>
        </a:xfrm>
      </p:grpSpPr>
      <p:sp>
        <p:nvSpPr>
          <p:cNvPr id="15" name="PpHolder5">
            <a:extLst>
              <a:ext uri="{FF2B5EF4-FFF2-40B4-BE49-F238E27FC236}">
                <a16:creationId xmlns:a16="http://schemas.microsoft.com/office/drawing/2014/main" id="{B5F87E4A-AA1E-4E3D-93BE-B732E3F637C4}"/>
              </a:ext>
            </a:extLst>
          </p:cNvPr>
          <p:cNvSpPr>
            <a:spLocks noGrp="1"/>
          </p:cNvSpPr>
          <p:nvPr>
            <p:ph type="pic" sz="quarter" idx="13"/>
          </p:nvPr>
        </p:nvSpPr>
        <p:spPr>
          <a:xfrm>
            <a:off x="916455" y="1990756"/>
            <a:ext cx="2373788" cy="2373776"/>
          </a:xfrm>
          <a:custGeom>
            <a:avLst/>
            <a:gdLst>
              <a:gd name="connsiteX0" fmla="*/ 1186894 w 2373788"/>
              <a:gd name="connsiteY0" fmla="*/ 0 h 2373776"/>
              <a:gd name="connsiteX1" fmla="*/ 2373788 w 2373788"/>
              <a:gd name="connsiteY1" fmla="*/ 1186888 h 2373776"/>
              <a:gd name="connsiteX2" fmla="*/ 1186894 w 2373788"/>
              <a:gd name="connsiteY2" fmla="*/ 2373776 h 2373776"/>
              <a:gd name="connsiteX3" fmla="*/ 0 w 2373788"/>
              <a:gd name="connsiteY3" fmla="*/ 1186888 h 2373776"/>
            </a:gdLst>
            <a:ahLst/>
            <a:cxnLst>
              <a:cxn ang="0">
                <a:pos x="connsiteX0" y="connsiteY0"/>
              </a:cxn>
              <a:cxn ang="0">
                <a:pos x="connsiteX1" y="connsiteY1"/>
              </a:cxn>
              <a:cxn ang="0">
                <a:pos x="connsiteX2" y="connsiteY2"/>
              </a:cxn>
              <a:cxn ang="0">
                <a:pos x="connsiteX3" y="connsiteY3"/>
              </a:cxn>
            </a:cxnLst>
            <a:rect l="l" t="t" r="r" b="b"/>
            <a:pathLst>
              <a:path w="2373788" h="2373776">
                <a:moveTo>
                  <a:pt x="1186894" y="0"/>
                </a:moveTo>
                <a:lnTo>
                  <a:pt x="2373788" y="1186888"/>
                </a:lnTo>
                <a:lnTo>
                  <a:pt x="1186894" y="2373776"/>
                </a:lnTo>
                <a:lnTo>
                  <a:pt x="0" y="118688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13" name="PpHolder14">
            <a:extLst>
              <a:ext uri="{FF2B5EF4-FFF2-40B4-BE49-F238E27FC236}">
                <a16:creationId xmlns:a16="http://schemas.microsoft.com/office/drawing/2014/main" id="{DA78F407-411B-4800-BF53-C33B919AFC45}"/>
              </a:ext>
            </a:extLst>
          </p:cNvPr>
          <p:cNvSpPr>
            <a:spLocks noGrp="1"/>
          </p:cNvSpPr>
          <p:nvPr>
            <p:ph type="pic" sz="quarter" idx="12"/>
          </p:nvPr>
        </p:nvSpPr>
        <p:spPr>
          <a:xfrm>
            <a:off x="4082796" y="1990756"/>
            <a:ext cx="2373788" cy="2373776"/>
          </a:xfrm>
          <a:custGeom>
            <a:avLst/>
            <a:gdLst>
              <a:gd name="connsiteX0" fmla="*/ 1186895 w 2373788"/>
              <a:gd name="connsiteY0" fmla="*/ 0 h 2373776"/>
              <a:gd name="connsiteX1" fmla="*/ 2373788 w 2373788"/>
              <a:gd name="connsiteY1" fmla="*/ 1186888 h 2373776"/>
              <a:gd name="connsiteX2" fmla="*/ 1186895 w 2373788"/>
              <a:gd name="connsiteY2" fmla="*/ 2373776 h 2373776"/>
              <a:gd name="connsiteX3" fmla="*/ 0 w 2373788"/>
              <a:gd name="connsiteY3" fmla="*/ 1186888 h 2373776"/>
            </a:gdLst>
            <a:ahLst/>
            <a:cxnLst>
              <a:cxn ang="0">
                <a:pos x="connsiteX0" y="connsiteY0"/>
              </a:cxn>
              <a:cxn ang="0">
                <a:pos x="connsiteX1" y="connsiteY1"/>
              </a:cxn>
              <a:cxn ang="0">
                <a:pos x="connsiteX2" y="connsiteY2"/>
              </a:cxn>
              <a:cxn ang="0">
                <a:pos x="connsiteX3" y="connsiteY3"/>
              </a:cxn>
            </a:cxnLst>
            <a:rect l="l" t="t" r="r" b="b"/>
            <a:pathLst>
              <a:path w="2373788" h="2373776">
                <a:moveTo>
                  <a:pt x="1186895" y="0"/>
                </a:moveTo>
                <a:lnTo>
                  <a:pt x="2373788" y="1186888"/>
                </a:lnTo>
                <a:lnTo>
                  <a:pt x="1186895" y="2373776"/>
                </a:lnTo>
                <a:lnTo>
                  <a:pt x="0" y="118688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11" name="PpHolder15">
            <a:extLst>
              <a:ext uri="{FF2B5EF4-FFF2-40B4-BE49-F238E27FC236}">
                <a16:creationId xmlns:a16="http://schemas.microsoft.com/office/drawing/2014/main" id="{D4DD53E5-CE13-42E0-AD92-BAD854915168}"/>
              </a:ext>
            </a:extLst>
          </p:cNvPr>
          <p:cNvSpPr>
            <a:spLocks noGrp="1"/>
          </p:cNvSpPr>
          <p:nvPr>
            <p:ph type="pic" sz="quarter" idx="11"/>
          </p:nvPr>
        </p:nvSpPr>
        <p:spPr>
          <a:xfrm>
            <a:off x="6896064" y="1990756"/>
            <a:ext cx="2373788" cy="2373776"/>
          </a:xfrm>
          <a:custGeom>
            <a:avLst/>
            <a:gdLst>
              <a:gd name="connsiteX0" fmla="*/ 1186894 w 2373788"/>
              <a:gd name="connsiteY0" fmla="*/ 0 h 2373776"/>
              <a:gd name="connsiteX1" fmla="*/ 2373788 w 2373788"/>
              <a:gd name="connsiteY1" fmla="*/ 1186888 h 2373776"/>
              <a:gd name="connsiteX2" fmla="*/ 1186894 w 2373788"/>
              <a:gd name="connsiteY2" fmla="*/ 2373776 h 2373776"/>
              <a:gd name="connsiteX3" fmla="*/ 0 w 2373788"/>
              <a:gd name="connsiteY3" fmla="*/ 1186888 h 2373776"/>
            </a:gdLst>
            <a:ahLst/>
            <a:cxnLst>
              <a:cxn ang="0">
                <a:pos x="connsiteX0" y="connsiteY0"/>
              </a:cxn>
              <a:cxn ang="0">
                <a:pos x="connsiteX1" y="connsiteY1"/>
              </a:cxn>
              <a:cxn ang="0">
                <a:pos x="connsiteX2" y="connsiteY2"/>
              </a:cxn>
              <a:cxn ang="0">
                <a:pos x="connsiteX3" y="connsiteY3"/>
              </a:cxn>
            </a:cxnLst>
            <a:rect l="l" t="t" r="r" b="b"/>
            <a:pathLst>
              <a:path w="2373788" h="2373776">
                <a:moveTo>
                  <a:pt x="1186894" y="0"/>
                </a:moveTo>
                <a:lnTo>
                  <a:pt x="2373788" y="1186888"/>
                </a:lnTo>
                <a:lnTo>
                  <a:pt x="1186894" y="2373776"/>
                </a:lnTo>
                <a:lnTo>
                  <a:pt x="0" y="118688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9" name="PpHolder16">
            <a:extLst>
              <a:ext uri="{FF2B5EF4-FFF2-40B4-BE49-F238E27FC236}">
                <a16:creationId xmlns:a16="http://schemas.microsoft.com/office/drawing/2014/main" id="{C492EE6A-CA74-4DBB-BF7E-056807E4478B}"/>
              </a:ext>
            </a:extLst>
          </p:cNvPr>
          <p:cNvSpPr>
            <a:spLocks noGrp="1"/>
          </p:cNvSpPr>
          <p:nvPr>
            <p:ph type="pic" sz="quarter" idx="10"/>
          </p:nvPr>
        </p:nvSpPr>
        <p:spPr>
          <a:xfrm>
            <a:off x="9709334" y="1990756"/>
            <a:ext cx="2373787" cy="2373776"/>
          </a:xfrm>
          <a:custGeom>
            <a:avLst/>
            <a:gdLst>
              <a:gd name="connsiteX0" fmla="*/ 1186894 w 2373787"/>
              <a:gd name="connsiteY0" fmla="*/ 0 h 2373776"/>
              <a:gd name="connsiteX1" fmla="*/ 2373787 w 2373787"/>
              <a:gd name="connsiteY1" fmla="*/ 1186888 h 2373776"/>
              <a:gd name="connsiteX2" fmla="*/ 1186894 w 2373787"/>
              <a:gd name="connsiteY2" fmla="*/ 2373776 h 2373776"/>
              <a:gd name="connsiteX3" fmla="*/ 0 w 2373787"/>
              <a:gd name="connsiteY3" fmla="*/ 1186888 h 2373776"/>
            </a:gdLst>
            <a:ahLst/>
            <a:cxnLst>
              <a:cxn ang="0">
                <a:pos x="connsiteX0" y="connsiteY0"/>
              </a:cxn>
              <a:cxn ang="0">
                <a:pos x="connsiteX1" y="connsiteY1"/>
              </a:cxn>
              <a:cxn ang="0">
                <a:pos x="connsiteX2" y="connsiteY2"/>
              </a:cxn>
              <a:cxn ang="0">
                <a:pos x="connsiteX3" y="connsiteY3"/>
              </a:cxn>
            </a:cxnLst>
            <a:rect l="l" t="t" r="r" b="b"/>
            <a:pathLst>
              <a:path w="2373787" h="2373776">
                <a:moveTo>
                  <a:pt x="1186894" y="0"/>
                </a:moveTo>
                <a:lnTo>
                  <a:pt x="2373787" y="1186888"/>
                </a:lnTo>
                <a:lnTo>
                  <a:pt x="1186894" y="2373776"/>
                </a:lnTo>
                <a:lnTo>
                  <a:pt x="0" y="118688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2" name="PpHolder16">
            <a:extLst>
              <a:ext uri="{FF2B5EF4-FFF2-40B4-BE49-F238E27FC236}">
                <a16:creationId xmlns:a16="http://schemas.microsoft.com/office/drawing/2014/main" id="{B5DF6B3C-7035-FBA8-BB73-A43F645AE12E}"/>
              </a:ext>
            </a:extLst>
          </p:cNvPr>
          <p:cNvSpPr>
            <a:spLocks noGrp="1"/>
          </p:cNvSpPr>
          <p:nvPr>
            <p:ph type="pic" sz="quarter" idx="10"/>
          </p:nvPr>
        </p:nvSpPr>
        <p:spPr>
          <a:xfrm>
            <a:off x="9709334" y="1990756"/>
            <a:ext cx="2373787" cy="2373776"/>
          </a:xfrm>
          <a:custGeom>
            <a:avLst/>
            <a:gdLst>
              <a:gd name="connsiteX0" fmla="*/ 1186894 w 2373787"/>
              <a:gd name="connsiteY0" fmla="*/ 0 h 2373776"/>
              <a:gd name="connsiteX1" fmla="*/ 2373787 w 2373787"/>
              <a:gd name="connsiteY1" fmla="*/ 1186888 h 2373776"/>
              <a:gd name="connsiteX2" fmla="*/ 1186894 w 2373787"/>
              <a:gd name="connsiteY2" fmla="*/ 2373776 h 2373776"/>
              <a:gd name="connsiteX3" fmla="*/ 0 w 2373787"/>
              <a:gd name="connsiteY3" fmla="*/ 1186888 h 2373776"/>
            </a:gdLst>
            <a:ahLst/>
            <a:cxnLst>
              <a:cxn ang="0">
                <a:pos x="connsiteX0" y="connsiteY0"/>
              </a:cxn>
              <a:cxn ang="0">
                <a:pos x="connsiteX1" y="connsiteY1"/>
              </a:cxn>
              <a:cxn ang="0">
                <a:pos x="connsiteX2" y="connsiteY2"/>
              </a:cxn>
              <a:cxn ang="0">
                <a:pos x="connsiteX3" y="connsiteY3"/>
              </a:cxn>
            </a:cxnLst>
            <a:rect l="l" t="t" r="r" b="b"/>
            <a:pathLst>
              <a:path w="2373787" h="2373776">
                <a:moveTo>
                  <a:pt x="1186894" y="0"/>
                </a:moveTo>
                <a:lnTo>
                  <a:pt x="2373787" y="1186888"/>
                </a:lnTo>
                <a:lnTo>
                  <a:pt x="1186894" y="2373776"/>
                </a:lnTo>
                <a:lnTo>
                  <a:pt x="0" y="118688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784294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Add16">
    <p:spTree>
      <p:nvGrpSpPr>
        <p:cNvPr id="1" name=""/>
        <p:cNvGrpSpPr/>
        <p:nvPr/>
      </p:nvGrpSpPr>
      <p:grpSpPr>
        <a:xfrm>
          <a:off x="0" y="0"/>
          <a:ext cx="0" cy="0"/>
          <a:chOff x="0" y="0"/>
          <a:chExt cx="0" cy="0"/>
        </a:xfrm>
      </p:grpSpPr>
      <p:sp>
        <p:nvSpPr>
          <p:cNvPr id="12" name="PpHolder8">
            <a:extLst>
              <a:ext uri="{FF2B5EF4-FFF2-40B4-BE49-F238E27FC236}">
                <a16:creationId xmlns:a16="http://schemas.microsoft.com/office/drawing/2014/main" id="{A090FEB4-7038-4E87-BF6F-AC7ABC1216A1}"/>
              </a:ext>
            </a:extLst>
          </p:cNvPr>
          <p:cNvSpPr>
            <a:spLocks noGrp="1"/>
          </p:cNvSpPr>
          <p:nvPr>
            <p:ph type="pic" sz="quarter" idx="12"/>
          </p:nvPr>
        </p:nvSpPr>
        <p:spPr>
          <a:xfrm>
            <a:off x="2419731" y="1051962"/>
            <a:ext cx="2569699" cy="2569686"/>
          </a:xfrm>
          <a:custGeom>
            <a:avLst/>
            <a:gdLst>
              <a:gd name="connsiteX0" fmla="*/ 1284850 w 2569699"/>
              <a:gd name="connsiteY0" fmla="*/ 0 h 2569686"/>
              <a:gd name="connsiteX1" fmla="*/ 2569699 w 2569699"/>
              <a:gd name="connsiteY1" fmla="*/ 1284843 h 2569686"/>
              <a:gd name="connsiteX2" fmla="*/ 1284850 w 2569699"/>
              <a:gd name="connsiteY2" fmla="*/ 2569686 h 2569686"/>
              <a:gd name="connsiteX3" fmla="*/ 0 w 2569699"/>
              <a:gd name="connsiteY3" fmla="*/ 1284843 h 2569686"/>
            </a:gdLst>
            <a:ahLst/>
            <a:cxnLst>
              <a:cxn ang="0">
                <a:pos x="connsiteX0" y="connsiteY0"/>
              </a:cxn>
              <a:cxn ang="0">
                <a:pos x="connsiteX1" y="connsiteY1"/>
              </a:cxn>
              <a:cxn ang="0">
                <a:pos x="connsiteX2" y="connsiteY2"/>
              </a:cxn>
              <a:cxn ang="0">
                <a:pos x="connsiteX3" y="connsiteY3"/>
              </a:cxn>
            </a:cxnLst>
            <a:rect l="l" t="t" r="r" b="b"/>
            <a:pathLst>
              <a:path w="2569699" h="2569686">
                <a:moveTo>
                  <a:pt x="1284850" y="0"/>
                </a:moveTo>
                <a:lnTo>
                  <a:pt x="2569699" y="1284843"/>
                </a:lnTo>
                <a:lnTo>
                  <a:pt x="1284850" y="2569686"/>
                </a:lnTo>
                <a:lnTo>
                  <a:pt x="0" y="1284843"/>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10" name="PpHolder9">
            <a:extLst>
              <a:ext uri="{FF2B5EF4-FFF2-40B4-BE49-F238E27FC236}">
                <a16:creationId xmlns:a16="http://schemas.microsoft.com/office/drawing/2014/main" id="{6F5F722C-C44C-413E-BC2C-795D380D4FF7}"/>
              </a:ext>
            </a:extLst>
          </p:cNvPr>
          <p:cNvSpPr>
            <a:spLocks noGrp="1"/>
          </p:cNvSpPr>
          <p:nvPr>
            <p:ph type="pic" sz="quarter" idx="11"/>
          </p:nvPr>
        </p:nvSpPr>
        <p:spPr>
          <a:xfrm>
            <a:off x="5530864" y="1051962"/>
            <a:ext cx="2569698" cy="2569686"/>
          </a:xfrm>
          <a:custGeom>
            <a:avLst/>
            <a:gdLst>
              <a:gd name="connsiteX0" fmla="*/ 1284849 w 2569698"/>
              <a:gd name="connsiteY0" fmla="*/ 0 h 2569686"/>
              <a:gd name="connsiteX1" fmla="*/ 2569698 w 2569698"/>
              <a:gd name="connsiteY1" fmla="*/ 1284843 h 2569686"/>
              <a:gd name="connsiteX2" fmla="*/ 1284849 w 2569698"/>
              <a:gd name="connsiteY2" fmla="*/ 2569686 h 2569686"/>
              <a:gd name="connsiteX3" fmla="*/ 0 w 2569698"/>
              <a:gd name="connsiteY3" fmla="*/ 1284843 h 2569686"/>
            </a:gdLst>
            <a:ahLst/>
            <a:cxnLst>
              <a:cxn ang="0">
                <a:pos x="connsiteX0" y="connsiteY0"/>
              </a:cxn>
              <a:cxn ang="0">
                <a:pos x="connsiteX1" y="connsiteY1"/>
              </a:cxn>
              <a:cxn ang="0">
                <a:pos x="connsiteX2" y="connsiteY2"/>
              </a:cxn>
              <a:cxn ang="0">
                <a:pos x="connsiteX3" y="connsiteY3"/>
              </a:cxn>
            </a:cxnLst>
            <a:rect l="l" t="t" r="r" b="b"/>
            <a:pathLst>
              <a:path w="2569698" h="2569686">
                <a:moveTo>
                  <a:pt x="1284849" y="0"/>
                </a:moveTo>
                <a:lnTo>
                  <a:pt x="2569698" y="1284843"/>
                </a:lnTo>
                <a:lnTo>
                  <a:pt x="1284849" y="2569686"/>
                </a:lnTo>
                <a:lnTo>
                  <a:pt x="0" y="1284843"/>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8" name="PpHolder10">
            <a:extLst>
              <a:ext uri="{FF2B5EF4-FFF2-40B4-BE49-F238E27FC236}">
                <a16:creationId xmlns:a16="http://schemas.microsoft.com/office/drawing/2014/main" id="{C78B599E-743B-41A6-8FF8-F07C200C9CDF}"/>
              </a:ext>
            </a:extLst>
          </p:cNvPr>
          <p:cNvSpPr>
            <a:spLocks noGrp="1"/>
          </p:cNvSpPr>
          <p:nvPr>
            <p:ph type="pic" sz="quarter" idx="10"/>
          </p:nvPr>
        </p:nvSpPr>
        <p:spPr>
          <a:xfrm>
            <a:off x="8641998" y="1051962"/>
            <a:ext cx="2569698" cy="2569686"/>
          </a:xfrm>
          <a:custGeom>
            <a:avLst/>
            <a:gdLst>
              <a:gd name="connsiteX0" fmla="*/ 1284849 w 2569698"/>
              <a:gd name="connsiteY0" fmla="*/ 0 h 2569686"/>
              <a:gd name="connsiteX1" fmla="*/ 2569698 w 2569698"/>
              <a:gd name="connsiteY1" fmla="*/ 1284843 h 2569686"/>
              <a:gd name="connsiteX2" fmla="*/ 1284849 w 2569698"/>
              <a:gd name="connsiteY2" fmla="*/ 2569686 h 2569686"/>
              <a:gd name="connsiteX3" fmla="*/ 0 w 2569698"/>
              <a:gd name="connsiteY3" fmla="*/ 1284843 h 2569686"/>
            </a:gdLst>
            <a:ahLst/>
            <a:cxnLst>
              <a:cxn ang="0">
                <a:pos x="connsiteX0" y="connsiteY0"/>
              </a:cxn>
              <a:cxn ang="0">
                <a:pos x="connsiteX1" y="connsiteY1"/>
              </a:cxn>
              <a:cxn ang="0">
                <a:pos x="connsiteX2" y="connsiteY2"/>
              </a:cxn>
              <a:cxn ang="0">
                <a:pos x="connsiteX3" y="connsiteY3"/>
              </a:cxn>
            </a:cxnLst>
            <a:rect l="l" t="t" r="r" b="b"/>
            <a:pathLst>
              <a:path w="2569698" h="2569686">
                <a:moveTo>
                  <a:pt x="1284849" y="0"/>
                </a:moveTo>
                <a:lnTo>
                  <a:pt x="2569698" y="1284843"/>
                </a:lnTo>
                <a:lnTo>
                  <a:pt x="1284849" y="2569686"/>
                </a:lnTo>
                <a:lnTo>
                  <a:pt x="0" y="1284843"/>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2" name="PpHolder10">
            <a:extLst>
              <a:ext uri="{FF2B5EF4-FFF2-40B4-BE49-F238E27FC236}">
                <a16:creationId xmlns:a16="http://schemas.microsoft.com/office/drawing/2014/main" id="{8FB18D17-02F0-B1CD-5A14-EC5E0F983B2F}"/>
              </a:ext>
            </a:extLst>
          </p:cNvPr>
          <p:cNvSpPr>
            <a:spLocks noGrp="1"/>
          </p:cNvSpPr>
          <p:nvPr>
            <p:ph type="pic" sz="quarter" idx="10"/>
          </p:nvPr>
        </p:nvSpPr>
        <p:spPr>
          <a:xfrm>
            <a:off x="8641998" y="1051962"/>
            <a:ext cx="2569698" cy="2569686"/>
          </a:xfrm>
          <a:custGeom>
            <a:avLst/>
            <a:gdLst>
              <a:gd name="connsiteX0" fmla="*/ 1284849 w 2569698"/>
              <a:gd name="connsiteY0" fmla="*/ 0 h 2569686"/>
              <a:gd name="connsiteX1" fmla="*/ 2569698 w 2569698"/>
              <a:gd name="connsiteY1" fmla="*/ 1284843 h 2569686"/>
              <a:gd name="connsiteX2" fmla="*/ 1284849 w 2569698"/>
              <a:gd name="connsiteY2" fmla="*/ 2569686 h 2569686"/>
              <a:gd name="connsiteX3" fmla="*/ 0 w 2569698"/>
              <a:gd name="connsiteY3" fmla="*/ 1284843 h 2569686"/>
            </a:gdLst>
            <a:ahLst/>
            <a:cxnLst>
              <a:cxn ang="0">
                <a:pos x="connsiteX0" y="connsiteY0"/>
              </a:cxn>
              <a:cxn ang="0">
                <a:pos x="connsiteX1" y="connsiteY1"/>
              </a:cxn>
              <a:cxn ang="0">
                <a:pos x="connsiteX2" y="connsiteY2"/>
              </a:cxn>
              <a:cxn ang="0">
                <a:pos x="connsiteX3" y="connsiteY3"/>
              </a:cxn>
            </a:cxnLst>
            <a:rect l="l" t="t" r="r" b="b"/>
            <a:pathLst>
              <a:path w="2569698" h="2569686">
                <a:moveTo>
                  <a:pt x="1284849" y="0"/>
                </a:moveTo>
                <a:lnTo>
                  <a:pt x="2569698" y="1284843"/>
                </a:lnTo>
                <a:lnTo>
                  <a:pt x="1284849" y="2569686"/>
                </a:lnTo>
                <a:lnTo>
                  <a:pt x="0" y="1284843"/>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12858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Add19">
    <p:spTree>
      <p:nvGrpSpPr>
        <p:cNvPr id="1" name=""/>
        <p:cNvGrpSpPr/>
        <p:nvPr/>
      </p:nvGrpSpPr>
      <p:grpSpPr>
        <a:xfrm>
          <a:off x="0" y="0"/>
          <a:ext cx="0" cy="0"/>
          <a:chOff x="0" y="0"/>
          <a:chExt cx="0" cy="0"/>
        </a:xfrm>
      </p:grpSpPr>
      <p:sp>
        <p:nvSpPr>
          <p:cNvPr id="12" name="PpHolder3">
            <a:extLst>
              <a:ext uri="{FF2B5EF4-FFF2-40B4-BE49-F238E27FC236}">
                <a16:creationId xmlns:a16="http://schemas.microsoft.com/office/drawing/2014/main" id="{AAB26871-623E-493D-866D-21655F610CF4}"/>
              </a:ext>
            </a:extLst>
          </p:cNvPr>
          <p:cNvSpPr>
            <a:spLocks noGrp="1"/>
          </p:cNvSpPr>
          <p:nvPr>
            <p:ph type="pic" sz="quarter" idx="12"/>
          </p:nvPr>
        </p:nvSpPr>
        <p:spPr>
          <a:xfrm>
            <a:off x="7446009" y="1167682"/>
            <a:ext cx="2522166" cy="2522155"/>
          </a:xfrm>
          <a:custGeom>
            <a:avLst/>
            <a:gdLst>
              <a:gd name="connsiteX0" fmla="*/ 1261083 w 2522166"/>
              <a:gd name="connsiteY0" fmla="*/ 0 h 2522155"/>
              <a:gd name="connsiteX1" fmla="*/ 2522166 w 2522166"/>
              <a:gd name="connsiteY1" fmla="*/ 1261078 h 2522155"/>
              <a:gd name="connsiteX2" fmla="*/ 1261083 w 2522166"/>
              <a:gd name="connsiteY2" fmla="*/ 2522155 h 2522155"/>
              <a:gd name="connsiteX3" fmla="*/ 0 w 2522166"/>
              <a:gd name="connsiteY3" fmla="*/ 1261078 h 2522155"/>
            </a:gdLst>
            <a:ahLst/>
            <a:cxnLst>
              <a:cxn ang="0">
                <a:pos x="connsiteX0" y="connsiteY0"/>
              </a:cxn>
              <a:cxn ang="0">
                <a:pos x="connsiteX1" y="connsiteY1"/>
              </a:cxn>
              <a:cxn ang="0">
                <a:pos x="connsiteX2" y="connsiteY2"/>
              </a:cxn>
              <a:cxn ang="0">
                <a:pos x="connsiteX3" y="connsiteY3"/>
              </a:cxn>
            </a:cxnLst>
            <a:rect l="l" t="t" r="r" b="b"/>
            <a:pathLst>
              <a:path w="2522166" h="2522155">
                <a:moveTo>
                  <a:pt x="1261083" y="0"/>
                </a:moveTo>
                <a:lnTo>
                  <a:pt x="2522166" y="1261078"/>
                </a:lnTo>
                <a:lnTo>
                  <a:pt x="1261083" y="2522155"/>
                </a:lnTo>
                <a:lnTo>
                  <a:pt x="0" y="126107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10" name="PpHolder5">
            <a:extLst>
              <a:ext uri="{FF2B5EF4-FFF2-40B4-BE49-F238E27FC236}">
                <a16:creationId xmlns:a16="http://schemas.microsoft.com/office/drawing/2014/main" id="{49F8B9CB-43F0-45A4-B38F-890817F59EF5}"/>
              </a:ext>
            </a:extLst>
          </p:cNvPr>
          <p:cNvSpPr>
            <a:spLocks noGrp="1"/>
          </p:cNvSpPr>
          <p:nvPr>
            <p:ph type="pic" sz="quarter" idx="11"/>
          </p:nvPr>
        </p:nvSpPr>
        <p:spPr>
          <a:xfrm>
            <a:off x="6273858" y="3180800"/>
            <a:ext cx="2522166" cy="2522155"/>
          </a:xfrm>
          <a:custGeom>
            <a:avLst/>
            <a:gdLst>
              <a:gd name="connsiteX0" fmla="*/ 1261083 w 2522166"/>
              <a:gd name="connsiteY0" fmla="*/ 0 h 2522155"/>
              <a:gd name="connsiteX1" fmla="*/ 2522166 w 2522166"/>
              <a:gd name="connsiteY1" fmla="*/ 1261077 h 2522155"/>
              <a:gd name="connsiteX2" fmla="*/ 1261083 w 2522166"/>
              <a:gd name="connsiteY2" fmla="*/ 2522155 h 2522155"/>
              <a:gd name="connsiteX3" fmla="*/ 0 w 2522166"/>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6" h="2522155">
                <a:moveTo>
                  <a:pt x="1261083" y="0"/>
                </a:moveTo>
                <a:lnTo>
                  <a:pt x="2522166" y="1261077"/>
                </a:lnTo>
                <a:lnTo>
                  <a:pt x="1261083"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8" name="PpHolder7">
            <a:extLst>
              <a:ext uri="{FF2B5EF4-FFF2-40B4-BE49-F238E27FC236}">
                <a16:creationId xmlns:a16="http://schemas.microsoft.com/office/drawing/2014/main" id="{60FD2FC3-DA3B-4118-B20C-B05FEE5C0018}"/>
              </a:ext>
            </a:extLst>
          </p:cNvPr>
          <p:cNvSpPr>
            <a:spLocks noGrp="1"/>
          </p:cNvSpPr>
          <p:nvPr>
            <p:ph type="pic" sz="quarter" idx="10"/>
          </p:nvPr>
        </p:nvSpPr>
        <p:spPr>
          <a:xfrm>
            <a:off x="8973883" y="2650624"/>
            <a:ext cx="2522167" cy="2522155"/>
          </a:xfrm>
          <a:custGeom>
            <a:avLst/>
            <a:gdLst>
              <a:gd name="connsiteX0" fmla="*/ 1261084 w 2522167"/>
              <a:gd name="connsiteY0" fmla="*/ 0 h 2522155"/>
              <a:gd name="connsiteX1" fmla="*/ 2522167 w 2522167"/>
              <a:gd name="connsiteY1" fmla="*/ 1261077 h 2522155"/>
              <a:gd name="connsiteX2" fmla="*/ 1261084 w 2522167"/>
              <a:gd name="connsiteY2" fmla="*/ 2522155 h 2522155"/>
              <a:gd name="connsiteX3" fmla="*/ 0 w 2522167"/>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7"/>
                </a:lnTo>
                <a:lnTo>
                  <a:pt x="1261084"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2" name="PpHolder7">
            <a:extLst>
              <a:ext uri="{FF2B5EF4-FFF2-40B4-BE49-F238E27FC236}">
                <a16:creationId xmlns:a16="http://schemas.microsoft.com/office/drawing/2014/main" id="{21B5883A-4B76-6700-9B7B-83E3EBC9C97E}"/>
              </a:ext>
            </a:extLst>
          </p:cNvPr>
          <p:cNvSpPr>
            <a:spLocks noGrp="1"/>
          </p:cNvSpPr>
          <p:nvPr>
            <p:ph type="pic" sz="quarter" idx="10"/>
          </p:nvPr>
        </p:nvSpPr>
        <p:spPr>
          <a:xfrm>
            <a:off x="8973883" y="2650624"/>
            <a:ext cx="2522167" cy="2522155"/>
          </a:xfrm>
          <a:custGeom>
            <a:avLst/>
            <a:gdLst>
              <a:gd name="connsiteX0" fmla="*/ 1261084 w 2522167"/>
              <a:gd name="connsiteY0" fmla="*/ 0 h 2522155"/>
              <a:gd name="connsiteX1" fmla="*/ 2522167 w 2522167"/>
              <a:gd name="connsiteY1" fmla="*/ 1261077 h 2522155"/>
              <a:gd name="connsiteX2" fmla="*/ 1261084 w 2522167"/>
              <a:gd name="connsiteY2" fmla="*/ 2522155 h 2522155"/>
              <a:gd name="connsiteX3" fmla="*/ 0 w 2522167"/>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7"/>
                </a:lnTo>
                <a:lnTo>
                  <a:pt x="1261084"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65907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17796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4" r:id="rId7"/>
    <p:sldLayoutId id="2147483675" r:id="rId8"/>
    <p:sldLayoutId id="2147483677" r:id="rId9"/>
    <p:sldLayoutId id="2147483678" r:id="rId10"/>
    <p:sldLayoutId id="2147483679" r:id="rId11"/>
    <p:sldLayoutId id="2147483680" r:id="rId12"/>
    <p:sldLayoutId id="2147483681" r:id="rId13"/>
    <p:sldLayoutId id="2147483687" r:id="rId14"/>
    <p:sldLayoutId id="2147483688" r:id="rId15"/>
    <p:sldLayoutId id="2147483649" r:id="rId16"/>
    <p:sldLayoutId id="2147483650" r:id="rId17"/>
    <p:sldLayoutId id="2147483651" r:id="rId18"/>
    <p:sldLayoutId id="2147483652" r:id="rId19"/>
    <p:sldLayoutId id="2147483654" r:id="rId20"/>
    <p:sldLayoutId id="2147483655" r:id="rId21"/>
    <p:sldLayoutId id="2147483658" r:id="rId22"/>
    <p:sldLayoutId id="2147483660" r:id="rId23"/>
    <p:sldLayoutId id="2147483662" r:id="rId24"/>
    <p:sldLayoutId id="2147483663" r:id="rId25"/>
    <p:sldLayoutId id="2147483664" r:id="rId26"/>
    <p:sldLayoutId id="214748366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package" Target="../embeddings/Microsoft_Excel_Worksheet_89565DBB.xlsx"/><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8.png"/><Relationship Id="rId7" Type="http://schemas.openxmlformats.org/officeDocument/2006/relationships/hyperlink" Target="https://youtu.be/2uiQdyivUEU" TargetMode="External"/><Relationship Id="rId2" Type="http://schemas.openxmlformats.org/officeDocument/2006/relationships/hyperlink" Target="https://youtu.be/U6H-fzoIqQw" TargetMode="External"/><Relationship Id="rId1" Type="http://schemas.openxmlformats.org/officeDocument/2006/relationships/slideLayout" Target="../slideLayouts/slideLayout13.xml"/><Relationship Id="rId6" Type="http://schemas.openxmlformats.org/officeDocument/2006/relationships/hyperlink" Target="https://tabletacademyuk.sharepoint.com/:v:/s/Partners/EdeMFo4sONJEn6v32qcboxQBR6Rs03UNs3W2lkkIvFTEKQ?e=r684wL" TargetMode="External"/><Relationship Id="rId5" Type="http://schemas.openxmlformats.org/officeDocument/2006/relationships/image" Target="../media/image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2uiQdyivUEU" TargetMode="External"/><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s://youtu.be/t-4LjKAQEH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Graphic 26">
            <a:extLst>
              <a:ext uri="{FF2B5EF4-FFF2-40B4-BE49-F238E27FC236}">
                <a16:creationId xmlns:a16="http://schemas.microsoft.com/office/drawing/2014/main" id="{F549D29A-FA7A-490B-9492-FEE40A08FE62}"/>
              </a:ext>
            </a:extLst>
          </p:cNvPr>
          <p:cNvSpPr/>
          <p:nvPr/>
        </p:nvSpPr>
        <p:spPr>
          <a:xfrm flipV="1">
            <a:off x="0" y="0"/>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tx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54" name="Graphic 2">
            <a:extLst>
              <a:ext uri="{FF2B5EF4-FFF2-40B4-BE49-F238E27FC236}">
                <a16:creationId xmlns:a16="http://schemas.microsoft.com/office/drawing/2014/main" id="{8C4FE2DD-BBDB-482A-AA97-B0B4C360484E}"/>
              </a:ext>
            </a:extLst>
          </p:cNvPr>
          <p:cNvSpPr/>
          <p:nvPr/>
        </p:nvSpPr>
        <p:spPr>
          <a:xfrm flipV="1">
            <a:off x="0" y="1505824"/>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solidFill>
            <a:schemeClr val="accent1"/>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52" name="Graphic 26">
            <a:extLst>
              <a:ext uri="{FF2B5EF4-FFF2-40B4-BE49-F238E27FC236}">
                <a16:creationId xmlns:a16="http://schemas.microsoft.com/office/drawing/2014/main" id="{069B3BB8-DC3F-4B07-97D4-A78A905C12C9}"/>
              </a:ext>
            </a:extLst>
          </p:cNvPr>
          <p:cNvSpPr/>
          <p:nvPr/>
        </p:nvSpPr>
        <p:spPr>
          <a:xfrm>
            <a:off x="7222978" y="1888976"/>
            <a:ext cx="4969023" cy="4969024"/>
          </a:xfrm>
          <a:custGeom>
            <a:avLst/>
            <a:gdLst>
              <a:gd name="connsiteX0" fmla="*/ 4969023 w 4969023"/>
              <a:gd name="connsiteY0" fmla="*/ 0 h 4969024"/>
              <a:gd name="connsiteX1" fmla="*/ 4969023 w 4969023"/>
              <a:gd name="connsiteY1" fmla="*/ 4969024 h 4969024"/>
              <a:gd name="connsiteX2" fmla="*/ 0 w 4969023"/>
              <a:gd name="connsiteY2" fmla="*/ 4969024 h 4969024"/>
            </a:gdLst>
            <a:ahLst/>
            <a:cxnLst>
              <a:cxn ang="0">
                <a:pos x="connsiteX0" y="connsiteY0"/>
              </a:cxn>
              <a:cxn ang="0">
                <a:pos x="connsiteX1" y="connsiteY1"/>
              </a:cxn>
              <a:cxn ang="0">
                <a:pos x="connsiteX2" y="connsiteY2"/>
              </a:cxn>
            </a:cxnLst>
            <a:rect l="l" t="t" r="r" b="b"/>
            <a:pathLst>
              <a:path w="4969023" h="4969024">
                <a:moveTo>
                  <a:pt x="4969023" y="0"/>
                </a:moveTo>
                <a:lnTo>
                  <a:pt x="4969023" y="4969024"/>
                </a:lnTo>
                <a:lnTo>
                  <a:pt x="0" y="4969024"/>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5" name="Graphic 15">
            <a:extLst>
              <a:ext uri="{FF2B5EF4-FFF2-40B4-BE49-F238E27FC236}">
                <a16:creationId xmlns:a16="http://schemas.microsoft.com/office/drawing/2014/main" id="{022E64C7-D6C2-4143-A9AB-56740C525A3A}"/>
              </a:ext>
            </a:extLst>
          </p:cNvPr>
          <p:cNvSpPr/>
          <p:nvPr/>
        </p:nvSpPr>
        <p:spPr>
          <a:xfrm>
            <a:off x="6834188" y="0"/>
            <a:ext cx="5357812" cy="6858000"/>
          </a:xfrm>
          <a:custGeom>
            <a:avLst/>
            <a:gdLst>
              <a:gd name="connsiteX0" fmla="*/ 2852176 w 5357812"/>
              <a:gd name="connsiteY0" fmla="*/ 0 h 6858000"/>
              <a:gd name="connsiteX1" fmla="*/ 5357812 w 5357812"/>
              <a:gd name="connsiteY1" fmla="*/ 0 h 6858000"/>
              <a:gd name="connsiteX2" fmla="*/ 5357812 w 5357812"/>
              <a:gd name="connsiteY2" fmla="*/ 1704804 h 6858000"/>
              <a:gd name="connsiteX3" fmla="*/ 4210440 w 5357812"/>
              <a:gd name="connsiteY3" fmla="*/ 2852177 h 6858000"/>
              <a:gd name="connsiteX4" fmla="*/ 5357812 w 5357812"/>
              <a:gd name="connsiteY4" fmla="*/ 3998809 h 6858000"/>
              <a:gd name="connsiteX5" fmla="*/ 5357812 w 5357812"/>
              <a:gd name="connsiteY5" fmla="*/ 6858000 h 6858000"/>
              <a:gd name="connsiteX6" fmla="*/ 4008164 w 5357812"/>
              <a:gd name="connsiteY6" fmla="*/ 6858000 h 6858000"/>
              <a:gd name="connsiteX7" fmla="*/ 0 w 5357812"/>
              <a:gd name="connsiteY7" fmla="*/ 2852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812" h="6858000">
                <a:moveTo>
                  <a:pt x="2852176" y="0"/>
                </a:moveTo>
                <a:lnTo>
                  <a:pt x="5357812" y="0"/>
                </a:lnTo>
                <a:lnTo>
                  <a:pt x="5357812" y="1704804"/>
                </a:lnTo>
                <a:lnTo>
                  <a:pt x="4210440" y="2852177"/>
                </a:lnTo>
                <a:lnTo>
                  <a:pt x="5357812" y="3998809"/>
                </a:lnTo>
                <a:lnTo>
                  <a:pt x="5357812" y="6858000"/>
                </a:lnTo>
                <a:lnTo>
                  <a:pt x="4008164" y="6858000"/>
                </a:lnTo>
                <a:lnTo>
                  <a:pt x="0" y="2852177"/>
                </a:lnTo>
                <a:close/>
              </a:path>
            </a:pathLst>
          </a:custGeom>
          <a:solidFill>
            <a:schemeClr val="accent1"/>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Graphic 2">
            <a:extLst>
              <a:ext uri="{FF2B5EF4-FFF2-40B4-BE49-F238E27FC236}">
                <a16:creationId xmlns:a16="http://schemas.microsoft.com/office/drawing/2014/main" id="{89A24D91-D53B-42BA-A347-0D111C1FAAE8}"/>
              </a:ext>
            </a:extLst>
          </p:cNvPr>
          <p:cNvSpPr/>
          <p:nvPr/>
        </p:nvSpPr>
        <p:spPr>
          <a:xfrm>
            <a:off x="8126244" y="0"/>
            <a:ext cx="4065756" cy="6858000"/>
          </a:xfrm>
          <a:custGeom>
            <a:avLst/>
            <a:gdLst>
              <a:gd name="connsiteX0" fmla="*/ 2836933 w 4065756"/>
              <a:gd name="connsiteY0" fmla="*/ 0 h 6858000"/>
              <a:gd name="connsiteX1" fmla="*/ 4065756 w 4065756"/>
              <a:gd name="connsiteY1" fmla="*/ 0 h 6858000"/>
              <a:gd name="connsiteX2" fmla="*/ 4065756 w 4065756"/>
              <a:gd name="connsiteY2" fmla="*/ 6858000 h 6858000"/>
              <a:gd name="connsiteX3" fmla="*/ 4021076 w 4065756"/>
              <a:gd name="connsiteY3" fmla="*/ 6858000 h 6858000"/>
              <a:gd name="connsiteX4" fmla="*/ 0 w 4065756"/>
              <a:gd name="connsiteY4" fmla="*/ 283692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756" h="6858000">
                <a:moveTo>
                  <a:pt x="2836933" y="0"/>
                </a:moveTo>
                <a:lnTo>
                  <a:pt x="4065756" y="0"/>
                </a:lnTo>
                <a:lnTo>
                  <a:pt x="4065756" y="6858000"/>
                </a:lnTo>
                <a:lnTo>
                  <a:pt x="4021076" y="6858000"/>
                </a:lnTo>
                <a:lnTo>
                  <a:pt x="0" y="2836929"/>
                </a:lnTo>
                <a:close/>
              </a:path>
            </a:pathLst>
          </a:custGeom>
          <a:solidFill>
            <a:schemeClr val="bg1"/>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33" name="Graphic 31">
            <a:extLst>
              <a:ext uri="{FF2B5EF4-FFF2-40B4-BE49-F238E27FC236}">
                <a16:creationId xmlns:a16="http://schemas.microsoft.com/office/drawing/2014/main" id="{476B7885-61C5-411F-806F-58A28BC6BA6B}"/>
              </a:ext>
            </a:extLst>
          </p:cNvPr>
          <p:cNvSpPr/>
          <p:nvPr/>
        </p:nvSpPr>
        <p:spPr>
          <a:xfrm rot="-2700000">
            <a:off x="7554293" y="4537064"/>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34" name="Graphic 31">
            <a:extLst>
              <a:ext uri="{FF2B5EF4-FFF2-40B4-BE49-F238E27FC236}">
                <a16:creationId xmlns:a16="http://schemas.microsoft.com/office/drawing/2014/main" id="{75B8789E-07A1-4671-822F-DC0194D85BC0}"/>
              </a:ext>
            </a:extLst>
          </p:cNvPr>
          <p:cNvSpPr/>
          <p:nvPr/>
        </p:nvSpPr>
        <p:spPr>
          <a:xfrm rot="-2700000">
            <a:off x="6594555" y="4823470"/>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nvGrpSpPr>
          <p:cNvPr id="10" name="Group 9">
            <a:extLst>
              <a:ext uri="{FF2B5EF4-FFF2-40B4-BE49-F238E27FC236}">
                <a16:creationId xmlns:a16="http://schemas.microsoft.com/office/drawing/2014/main" id="{0E3F3659-7248-44C3-A16E-39804279D221}"/>
              </a:ext>
            </a:extLst>
          </p:cNvPr>
          <p:cNvGrpSpPr/>
          <p:nvPr/>
        </p:nvGrpSpPr>
        <p:grpSpPr>
          <a:xfrm>
            <a:off x="478572" y="4578850"/>
            <a:ext cx="4270059" cy="1093054"/>
            <a:chOff x="2343777" y="2277526"/>
            <a:chExt cx="4270059" cy="1093054"/>
          </a:xfrm>
        </p:grpSpPr>
        <p:sp>
          <p:nvSpPr>
            <p:cNvPr id="40" name="TextBox 39">
              <a:extLst>
                <a:ext uri="{FF2B5EF4-FFF2-40B4-BE49-F238E27FC236}">
                  <a16:creationId xmlns:a16="http://schemas.microsoft.com/office/drawing/2014/main" id="{DA498B01-A18E-4DDC-A49B-1A61DAA9B32F}"/>
                </a:ext>
              </a:extLst>
            </p:cNvPr>
            <p:cNvSpPr txBox="1"/>
            <p:nvPr/>
          </p:nvSpPr>
          <p:spPr>
            <a:xfrm>
              <a:off x="2343777" y="2277526"/>
              <a:ext cx="184731" cy="923330"/>
            </a:xfrm>
            <a:prstGeom prst="rect">
              <a:avLst/>
            </a:prstGeom>
            <a:noFill/>
          </p:spPr>
          <p:txBody>
            <a:bodyPr wrap="none" rtlCol="0">
              <a:spAutoFit/>
            </a:bodyPr>
            <a:lstStyle/>
            <a:p>
              <a:endParaRPr lang="en-ID" sz="5400" i="0">
                <a:solidFill>
                  <a:schemeClr val="tx1">
                    <a:lumMod val="75000"/>
                    <a:lumOff val="25000"/>
                  </a:schemeClr>
                </a:solidFill>
                <a:effectLst/>
                <a:latin typeface="+mj-lt"/>
              </a:endParaRPr>
            </a:p>
          </p:txBody>
        </p:sp>
        <p:sp>
          <p:nvSpPr>
            <p:cNvPr id="41" name="TextBox 40">
              <a:extLst>
                <a:ext uri="{FF2B5EF4-FFF2-40B4-BE49-F238E27FC236}">
                  <a16:creationId xmlns:a16="http://schemas.microsoft.com/office/drawing/2014/main" id="{82AB2816-355F-4FAD-AF67-422ECE799EF8}"/>
                </a:ext>
              </a:extLst>
            </p:cNvPr>
            <p:cNvSpPr txBox="1"/>
            <p:nvPr/>
          </p:nvSpPr>
          <p:spPr>
            <a:xfrm>
              <a:off x="4494666" y="3155136"/>
              <a:ext cx="2119170" cy="215444"/>
            </a:xfrm>
            <a:prstGeom prst="rect">
              <a:avLst/>
            </a:prstGeom>
            <a:noFill/>
          </p:spPr>
          <p:txBody>
            <a:bodyPr wrap="none" lIns="0" tIns="0" rIns="0" bIns="0" rtlCol="0">
              <a:spAutoFit/>
            </a:bodyPr>
            <a:lstStyle/>
            <a:p>
              <a:pPr algn="ctr"/>
              <a:r>
                <a:rPr lang="en-GB" sz="1400">
                  <a:solidFill>
                    <a:schemeClr val="tx2"/>
                  </a:solidFill>
                </a:rPr>
                <a:t>1:1 Devices for Education</a:t>
              </a:r>
              <a:endParaRPr lang="en-ID" sz="1400" spc="600">
                <a:solidFill>
                  <a:schemeClr val="tx2"/>
                </a:solidFill>
              </a:endParaRPr>
            </a:p>
          </p:txBody>
        </p:sp>
      </p:grpSp>
      <p:pic>
        <p:nvPicPr>
          <p:cNvPr id="4" name="Picture Placeholder 3">
            <a:extLst>
              <a:ext uri="{FF2B5EF4-FFF2-40B4-BE49-F238E27FC236}">
                <a16:creationId xmlns:a16="http://schemas.microsoft.com/office/drawing/2014/main" id="{2F509B5C-8B2F-0C9E-C216-891EE288196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0708" r="30708"/>
          <a:stretch/>
        </p:blipFill>
        <p:spPr/>
      </p:pic>
      <p:sp>
        <p:nvSpPr>
          <p:cNvPr id="51" name="Graphic 31">
            <a:extLst>
              <a:ext uri="{FF2B5EF4-FFF2-40B4-BE49-F238E27FC236}">
                <a16:creationId xmlns:a16="http://schemas.microsoft.com/office/drawing/2014/main" id="{296F22E9-FCE7-473E-AE91-EB481078D81C}"/>
              </a:ext>
            </a:extLst>
          </p:cNvPr>
          <p:cNvSpPr/>
          <p:nvPr/>
        </p:nvSpPr>
        <p:spPr>
          <a:xfrm rot="-2700000">
            <a:off x="7643159" y="858671"/>
            <a:ext cx="292548" cy="292547"/>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55" name="TextBox 54">
            <a:extLst>
              <a:ext uri="{FF2B5EF4-FFF2-40B4-BE49-F238E27FC236}">
                <a16:creationId xmlns:a16="http://schemas.microsoft.com/office/drawing/2014/main" id="{719B82BE-A4D0-4313-A927-1312B2764048}"/>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1"/>
                </a:solidFill>
                <a:effectLst/>
                <a:latin typeface="+mj-lt"/>
              </a:rPr>
              <a:t>Edge Computers</a:t>
            </a:r>
            <a:endParaRPr lang="en-ID" sz="1400" i="0">
              <a:solidFill>
                <a:schemeClr val="bg1"/>
              </a:solidFill>
              <a:effectLst/>
              <a:latin typeface="+mj-lt"/>
            </a:endParaRPr>
          </a:p>
        </p:txBody>
      </p:sp>
      <p:cxnSp>
        <p:nvCxnSpPr>
          <p:cNvPr id="56" name="Straight Connector 55">
            <a:extLst>
              <a:ext uri="{FF2B5EF4-FFF2-40B4-BE49-F238E27FC236}">
                <a16:creationId xmlns:a16="http://schemas.microsoft.com/office/drawing/2014/main" id="{5F513ECA-CDAF-41DC-ABC6-C583A403FBD7}"/>
              </a:ext>
            </a:extLst>
          </p:cNvPr>
          <p:cNvCxnSpPr>
            <a:cxnSpLocks/>
            <a:endCxn id="55" idx="1"/>
          </p:cNvCxnSpPr>
          <p:nvPr/>
        </p:nvCxnSpPr>
        <p:spPr>
          <a:xfrm>
            <a:off x="0" y="427027"/>
            <a:ext cx="318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3B5D475F-9BC6-7A51-AB0E-C2424927B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68" y="3035839"/>
            <a:ext cx="4127500" cy="2692400"/>
          </a:xfrm>
          <a:prstGeom prst="rect">
            <a:avLst/>
          </a:prstGeom>
        </p:spPr>
      </p:pic>
    </p:spTree>
    <p:extLst>
      <p:ext uri="{BB962C8B-B14F-4D97-AF65-F5344CB8AC3E}">
        <p14:creationId xmlns:p14="http://schemas.microsoft.com/office/powerpoint/2010/main" val="1657838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D59C2F4E-8EE6-3043-8793-58CCA12EBBB3}"/>
              </a:ext>
            </a:extLst>
          </p:cNvPr>
          <p:cNvSpPr/>
          <p:nvPr/>
        </p:nvSpPr>
        <p:spPr>
          <a:xfrm>
            <a:off x="1383962" y="1729421"/>
            <a:ext cx="9424074" cy="2489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73" name="Isosceles Triangle 150">
            <a:extLst>
              <a:ext uri="{FF2B5EF4-FFF2-40B4-BE49-F238E27FC236}">
                <a16:creationId xmlns:a16="http://schemas.microsoft.com/office/drawing/2014/main" id="{D1C3CBD8-070E-ED5A-4938-068F6A69B701}"/>
              </a:ext>
            </a:extLst>
          </p:cNvPr>
          <p:cNvSpPr/>
          <p:nvPr/>
        </p:nvSpPr>
        <p:spPr>
          <a:xfrm>
            <a:off x="5525536" y="1480941"/>
            <a:ext cx="1140927" cy="605390"/>
          </a:xfrm>
          <a:prstGeom prst="triangle">
            <a:avLst/>
          </a:prstGeom>
          <a:solidFill>
            <a:schemeClr val="accent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9" name="Rectangle 5">
            <a:extLst>
              <a:ext uri="{FF2B5EF4-FFF2-40B4-BE49-F238E27FC236}">
                <a16:creationId xmlns:a16="http://schemas.microsoft.com/office/drawing/2014/main" id="{14CD0846-3314-4B42-94D4-791771035FCC}"/>
              </a:ext>
            </a:extLst>
          </p:cNvPr>
          <p:cNvSpPr/>
          <p:nvPr/>
        </p:nvSpPr>
        <p:spPr>
          <a:xfrm>
            <a:off x="0" y="6037942"/>
            <a:ext cx="12192000" cy="820058"/>
          </a:xfrm>
          <a:custGeom>
            <a:avLst/>
            <a:gdLst>
              <a:gd name="connsiteX0" fmla="*/ 0 w 12192000"/>
              <a:gd name="connsiteY0" fmla="*/ 0 h 820058"/>
              <a:gd name="connsiteX1" fmla="*/ 12192000 w 12192000"/>
              <a:gd name="connsiteY1" fmla="*/ 0 h 820058"/>
              <a:gd name="connsiteX2" fmla="*/ 12192000 w 12192000"/>
              <a:gd name="connsiteY2" fmla="*/ 820058 h 820058"/>
              <a:gd name="connsiteX3" fmla="*/ 0 w 12192000"/>
              <a:gd name="connsiteY3" fmla="*/ 820058 h 820058"/>
            </a:gdLst>
            <a:ahLst/>
            <a:cxnLst>
              <a:cxn ang="0">
                <a:pos x="connsiteX0" y="connsiteY0"/>
              </a:cxn>
              <a:cxn ang="0">
                <a:pos x="connsiteX1" y="connsiteY1"/>
              </a:cxn>
              <a:cxn ang="0">
                <a:pos x="connsiteX2" y="connsiteY2"/>
              </a:cxn>
              <a:cxn ang="0">
                <a:pos x="connsiteX3" y="connsiteY3"/>
              </a:cxn>
            </a:cxnLst>
            <a:rect l="l" t="t" r="r" b="b"/>
            <a:pathLst>
              <a:path w="12192000" h="820058">
                <a:moveTo>
                  <a:pt x="0" y="0"/>
                </a:moveTo>
                <a:lnTo>
                  <a:pt x="12192000" y="0"/>
                </a:lnTo>
                <a:lnTo>
                  <a:pt x="12192000" y="820058"/>
                </a:lnTo>
                <a:lnTo>
                  <a:pt x="0" y="8200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extBox 1">
            <a:extLst>
              <a:ext uri="{FF2B5EF4-FFF2-40B4-BE49-F238E27FC236}">
                <a16:creationId xmlns:a16="http://schemas.microsoft.com/office/drawing/2014/main" id="{DD773D3D-CE7D-446F-B03D-D51749073E4C}"/>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1"/>
                </a:solidFill>
                <a:effectLst/>
                <a:latin typeface="+mj-lt"/>
              </a:rPr>
              <a:t>Edge Computers</a:t>
            </a:r>
            <a:endParaRPr lang="en-ID" sz="1400" i="0">
              <a:solidFill>
                <a:schemeClr val="accent1"/>
              </a:solidFill>
              <a:effectLst/>
              <a:latin typeface="+mj-lt"/>
            </a:endParaRPr>
          </a:p>
        </p:txBody>
      </p:sp>
      <p:cxnSp>
        <p:nvCxnSpPr>
          <p:cNvPr id="3" name="Straight Connector 2">
            <a:extLst>
              <a:ext uri="{FF2B5EF4-FFF2-40B4-BE49-F238E27FC236}">
                <a16:creationId xmlns:a16="http://schemas.microsoft.com/office/drawing/2014/main" id="{D8DEE0D2-A9DC-4E81-934F-9EC49118D82C}"/>
              </a:ext>
            </a:extLst>
          </p:cNvPr>
          <p:cNvCxnSpPr>
            <a:cxnSpLocks/>
            <a:endCxn id="2" idx="1"/>
          </p:cNvCxnSpPr>
          <p:nvPr/>
        </p:nvCxnSpPr>
        <p:spPr>
          <a:xfrm>
            <a:off x="0" y="427027"/>
            <a:ext cx="31827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Graphic 2">
            <a:extLst>
              <a:ext uri="{FF2B5EF4-FFF2-40B4-BE49-F238E27FC236}">
                <a16:creationId xmlns:a16="http://schemas.microsoft.com/office/drawing/2014/main" id="{2C39D533-6CAC-4C7D-886B-16E6B44853FA}"/>
              </a:ext>
            </a:extLst>
          </p:cNvPr>
          <p:cNvSpPr/>
          <p:nvPr/>
        </p:nvSpPr>
        <p:spPr>
          <a:xfrm rot="5400000">
            <a:off x="5707194" y="-388804"/>
            <a:ext cx="777612" cy="1555220"/>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1" name="TextBox 10">
            <a:extLst>
              <a:ext uri="{FF2B5EF4-FFF2-40B4-BE49-F238E27FC236}">
                <a16:creationId xmlns:a16="http://schemas.microsoft.com/office/drawing/2014/main" id="{32E681E5-AA47-4F6C-8927-174629D49BFE}"/>
              </a:ext>
            </a:extLst>
          </p:cNvPr>
          <p:cNvSpPr txBox="1"/>
          <p:nvPr/>
        </p:nvSpPr>
        <p:spPr>
          <a:xfrm>
            <a:off x="3974741" y="765200"/>
            <a:ext cx="4131196" cy="646331"/>
          </a:xfrm>
          <a:prstGeom prst="rect">
            <a:avLst/>
          </a:prstGeom>
          <a:noFill/>
        </p:spPr>
        <p:txBody>
          <a:bodyPr wrap="none" rtlCol="0">
            <a:spAutoFit/>
          </a:bodyPr>
          <a:lstStyle/>
          <a:p>
            <a:pPr algn="ctr"/>
            <a:r>
              <a:rPr lang="en-US" sz="3600" b="1">
                <a:solidFill>
                  <a:schemeClr val="accent1"/>
                </a:solidFill>
                <a:latin typeface="+mj-lt"/>
              </a:rPr>
              <a:t>Sustainable</a:t>
            </a:r>
            <a:r>
              <a:rPr lang="en-US" sz="3600">
                <a:latin typeface="+mj-lt"/>
              </a:rPr>
              <a:t> </a:t>
            </a:r>
            <a:r>
              <a:rPr lang="en-GB" sz="3600">
                <a:latin typeface="+mj-lt"/>
              </a:rPr>
              <a:t>Finances</a:t>
            </a:r>
            <a:endParaRPr lang="en-ID" sz="3600">
              <a:solidFill>
                <a:schemeClr val="tx1">
                  <a:lumMod val="75000"/>
                  <a:lumOff val="25000"/>
                </a:schemeClr>
              </a:solidFill>
              <a:latin typeface="+mj-lt"/>
            </a:endParaRPr>
          </a:p>
        </p:txBody>
      </p:sp>
      <p:sp>
        <p:nvSpPr>
          <p:cNvPr id="64" name="TextBox 63">
            <a:extLst>
              <a:ext uri="{FF2B5EF4-FFF2-40B4-BE49-F238E27FC236}">
                <a16:creationId xmlns:a16="http://schemas.microsoft.com/office/drawing/2014/main" id="{CDD5F236-39BC-24B5-E53D-44C0F309AECF}"/>
              </a:ext>
            </a:extLst>
          </p:cNvPr>
          <p:cNvSpPr txBox="1"/>
          <p:nvPr/>
        </p:nvSpPr>
        <p:spPr>
          <a:xfrm>
            <a:off x="1625009" y="2029078"/>
            <a:ext cx="8150087" cy="2215991"/>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bg1"/>
                </a:solidFill>
              </a:rPr>
              <a:t>The School lease the devices.</a:t>
            </a:r>
          </a:p>
          <a:p>
            <a:pPr marL="171450" indent="-171450">
              <a:buFont typeface="Arial" panose="020B0604020202020204" pitchFamily="34" charset="0"/>
              <a:buChar char="•"/>
            </a:pPr>
            <a:r>
              <a:rPr lang="en-GB" sz="1200">
                <a:solidFill>
                  <a:schemeClr val="bg1"/>
                </a:solidFill>
              </a:rPr>
              <a:t>Parents make monthly payments to cover the lease cost plus additional services.</a:t>
            </a:r>
            <a:br>
              <a:rPr lang="en-GB" sz="1200">
                <a:solidFill>
                  <a:schemeClr val="bg1"/>
                </a:solidFill>
              </a:rPr>
            </a:br>
            <a:r>
              <a:rPr lang="en-GB" sz="1200">
                <a:solidFill>
                  <a:schemeClr val="bg1"/>
                </a:solidFill>
              </a:rPr>
              <a:t>A walk-through of the parental portal is available in the appendix.</a:t>
            </a:r>
          </a:p>
          <a:p>
            <a:pPr marL="171450" indent="-171450">
              <a:buFont typeface="Arial" panose="020B0604020202020204" pitchFamily="34" charset="0"/>
              <a:buChar char="•"/>
            </a:pPr>
            <a:r>
              <a:rPr lang="en-GB" sz="1200">
                <a:solidFill>
                  <a:schemeClr val="bg1"/>
                </a:solidFill>
              </a:rPr>
              <a:t>Gift Aid donations (20p for every £1) are claimed and paid to the school.</a:t>
            </a:r>
          </a:p>
          <a:p>
            <a:pPr marL="171450" indent="-171450">
              <a:buFont typeface="Arial" panose="020B0604020202020204" pitchFamily="34" charset="0"/>
              <a:buChar char="•"/>
            </a:pPr>
            <a:r>
              <a:rPr lang="en-US" sz="1200">
                <a:solidFill>
                  <a:schemeClr val="bg1"/>
                </a:solidFill>
              </a:rPr>
              <a:t>The monthly parental donations</a:t>
            </a:r>
            <a:r>
              <a:rPr lang="en-GB" sz="1200">
                <a:solidFill>
                  <a:schemeClr val="bg1"/>
                </a:solidFill>
              </a:rPr>
              <a:t> </a:t>
            </a:r>
            <a:r>
              <a:rPr lang="en-US" sz="1200">
                <a:solidFill>
                  <a:schemeClr val="bg1"/>
                </a:solidFill>
              </a:rPr>
              <a:t>(and gift aid) is collected and paid into the school account before the monthly/quarterly lease payments to ensure the school never has a negative balance sheet. </a:t>
            </a:r>
          </a:p>
          <a:p>
            <a:pPr marL="171450" indent="-171450">
              <a:buFont typeface="Arial" panose="020B0604020202020204" pitchFamily="34" charset="0"/>
              <a:buChar char="•"/>
            </a:pPr>
            <a:r>
              <a:rPr lang="en-GB" sz="1200">
                <a:solidFill>
                  <a:schemeClr val="bg1"/>
                </a:solidFill>
              </a:rPr>
              <a:t>The school set the term of the parental agreement (e.g., 36 months/3 years). For example, a Year 7 child may be on a 30-month term so the device can be replaced halfway through Year 9 and a new agreement is made for another 30 months, taking the student through to the end of Year 11.</a:t>
            </a:r>
          </a:p>
          <a:p>
            <a:pPr marL="171450" indent="-171450">
              <a:buFont typeface="Arial" panose="020B0604020202020204" pitchFamily="34" charset="0"/>
              <a:buChar char="•"/>
            </a:pPr>
            <a:r>
              <a:rPr lang="en-GB" sz="1200">
                <a:solidFill>
                  <a:schemeClr val="bg1"/>
                </a:solidFill>
              </a:rPr>
              <a:t>The school can decide who keeps the devices at the end of the term. </a:t>
            </a:r>
            <a:endParaRPr lang="en-US" sz="1200">
              <a:solidFill>
                <a:schemeClr val="bg1"/>
              </a:solidFill>
            </a:endParaRPr>
          </a:p>
          <a:p>
            <a:endParaRPr lang="en-US"/>
          </a:p>
        </p:txBody>
      </p:sp>
      <p:sp>
        <p:nvSpPr>
          <p:cNvPr id="74" name="TextBox 73">
            <a:extLst>
              <a:ext uri="{FF2B5EF4-FFF2-40B4-BE49-F238E27FC236}">
                <a16:creationId xmlns:a16="http://schemas.microsoft.com/office/drawing/2014/main" id="{C4B1B917-5446-EA92-F082-553613A15D09}"/>
              </a:ext>
            </a:extLst>
          </p:cNvPr>
          <p:cNvSpPr txBox="1"/>
          <p:nvPr/>
        </p:nvSpPr>
        <p:spPr>
          <a:xfrm>
            <a:off x="2190096" y="4584695"/>
            <a:ext cx="8952734" cy="1508105"/>
          </a:xfrm>
          <a:prstGeom prst="rect">
            <a:avLst/>
          </a:prstGeom>
          <a:noFill/>
        </p:spPr>
        <p:txBody>
          <a:bodyPr wrap="square" rtlCol="0">
            <a:spAutoFit/>
          </a:bodyPr>
          <a:lstStyle/>
          <a:p>
            <a:pPr marL="0" indent="0">
              <a:buNone/>
            </a:pPr>
            <a:r>
              <a:rPr lang="en-US">
                <a:latin typeface="+mj-lt"/>
              </a:rPr>
              <a:t>Things to </a:t>
            </a:r>
            <a:r>
              <a:rPr lang="en-US" b="1">
                <a:solidFill>
                  <a:schemeClr val="accent1"/>
                </a:solidFill>
                <a:latin typeface="+mj-lt"/>
              </a:rPr>
              <a:t>note</a:t>
            </a:r>
          </a:p>
          <a:p>
            <a:pPr marL="0" indent="0">
              <a:buNone/>
            </a:pPr>
            <a:endParaRPr lang="en-GB" sz="800" b="1">
              <a:solidFill>
                <a:schemeClr val="accent1"/>
              </a:solidFill>
              <a:latin typeface="+mj-lt"/>
            </a:endParaRPr>
          </a:p>
          <a:p>
            <a:pPr marL="171450" indent="-171450">
              <a:buFont typeface="Arial" panose="020B0604020202020204" pitchFamily="34" charset="0"/>
              <a:buChar char="•"/>
            </a:pPr>
            <a:r>
              <a:rPr lang="en-US" sz="1200"/>
              <a:t>There are no</a:t>
            </a:r>
            <a:r>
              <a:rPr lang="en-GB" sz="1200"/>
              <a:t> credit checks</a:t>
            </a:r>
            <a:r>
              <a:rPr lang="en-US" sz="1200"/>
              <a:t> for parents and the device is cheaper than the high street.</a:t>
            </a:r>
            <a:endParaRPr lang="en-GB" sz="1200"/>
          </a:p>
          <a:p>
            <a:pPr marL="171450" indent="-171450">
              <a:buFont typeface="Arial" panose="020B0604020202020204" pitchFamily="34" charset="0"/>
              <a:buChar char="•"/>
            </a:pPr>
            <a:r>
              <a:rPr lang="en-US" sz="1200"/>
              <a:t>To qualify for Gift Aid every child must be provided a device.</a:t>
            </a:r>
            <a:endParaRPr lang="en-GB" sz="1200"/>
          </a:p>
          <a:p>
            <a:pPr marL="171450" indent="-171450">
              <a:buFont typeface="Arial" panose="020B0604020202020204" pitchFamily="34" charset="0"/>
              <a:buChar char="•"/>
            </a:pPr>
            <a:r>
              <a:rPr lang="en-GB" sz="1200"/>
              <a:t>Trade-in programmes can often reduce the cost of the device.</a:t>
            </a:r>
          </a:p>
          <a:p>
            <a:pPr marL="171450" indent="-171450">
              <a:buFont typeface="Arial" panose="020B0604020202020204" pitchFamily="34" charset="0"/>
              <a:buChar char="•"/>
            </a:pPr>
            <a:r>
              <a:rPr lang="en-GB" sz="1200"/>
              <a:t>You can increase the monthly donations to cover the cost of training, administration etc.</a:t>
            </a:r>
          </a:p>
          <a:p>
            <a:endParaRPr lang="en-US"/>
          </a:p>
        </p:txBody>
      </p:sp>
      <p:sp>
        <p:nvSpPr>
          <p:cNvPr id="75" name="Rectangle 74">
            <a:extLst>
              <a:ext uri="{FF2B5EF4-FFF2-40B4-BE49-F238E27FC236}">
                <a16:creationId xmlns:a16="http://schemas.microsoft.com/office/drawing/2014/main" id="{8803ECCA-2E40-1ABB-C8C0-808B9E47491D}"/>
              </a:ext>
            </a:extLst>
          </p:cNvPr>
          <p:cNvSpPr/>
          <p:nvPr/>
        </p:nvSpPr>
        <p:spPr>
          <a:xfrm>
            <a:off x="1383962" y="4054928"/>
            <a:ext cx="9424074" cy="258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Tree>
    <p:extLst>
      <p:ext uri="{BB962C8B-B14F-4D97-AF65-F5344CB8AC3E}">
        <p14:creationId xmlns:p14="http://schemas.microsoft.com/office/powerpoint/2010/main" val="3076077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26">
            <a:extLst>
              <a:ext uri="{FF2B5EF4-FFF2-40B4-BE49-F238E27FC236}">
                <a16:creationId xmlns:a16="http://schemas.microsoft.com/office/drawing/2014/main" id="{2E43CA82-4E59-481D-B629-139C2C2ED7AA}"/>
              </a:ext>
            </a:extLst>
          </p:cNvPr>
          <p:cNvSpPr/>
          <p:nvPr/>
        </p:nvSpPr>
        <p:spPr>
          <a:xfrm rot="10800000">
            <a:off x="8571505" y="-1"/>
            <a:ext cx="3620493" cy="3620491"/>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5" name="TextBox 4">
            <a:extLst>
              <a:ext uri="{FF2B5EF4-FFF2-40B4-BE49-F238E27FC236}">
                <a16:creationId xmlns:a16="http://schemas.microsoft.com/office/drawing/2014/main" id="{B31DA6F2-DAE9-4497-8A97-5AC21D1F693F}"/>
              </a:ext>
            </a:extLst>
          </p:cNvPr>
          <p:cNvSpPr txBox="1"/>
          <p:nvPr/>
        </p:nvSpPr>
        <p:spPr>
          <a:xfrm>
            <a:off x="318272" y="166458"/>
            <a:ext cx="1392432" cy="307777"/>
          </a:xfrm>
          <a:prstGeom prst="rect">
            <a:avLst/>
          </a:prstGeom>
          <a:noFill/>
        </p:spPr>
        <p:txBody>
          <a:bodyPr wrap="none" rtlCol="0">
            <a:spAutoFit/>
          </a:bodyPr>
          <a:lstStyle/>
          <a:p>
            <a:r>
              <a:rPr lang="en-ID" sz="1400" b="1" i="0">
                <a:solidFill>
                  <a:schemeClr val="accent4"/>
                </a:solidFill>
                <a:effectLst/>
                <a:latin typeface="+mj-lt"/>
              </a:rPr>
              <a:t>Edge Computers</a:t>
            </a:r>
            <a:endParaRPr lang="en-ID" sz="1400" i="0">
              <a:solidFill>
                <a:schemeClr val="accent4"/>
              </a:solidFill>
              <a:effectLst/>
              <a:latin typeface="+mj-lt"/>
            </a:endParaRPr>
          </a:p>
        </p:txBody>
      </p:sp>
      <p:cxnSp>
        <p:nvCxnSpPr>
          <p:cNvPr id="6" name="Straight Connector 5">
            <a:extLst>
              <a:ext uri="{FF2B5EF4-FFF2-40B4-BE49-F238E27FC236}">
                <a16:creationId xmlns:a16="http://schemas.microsoft.com/office/drawing/2014/main" id="{AD5E37AC-75FC-41CA-A21A-40D850657813}"/>
              </a:ext>
            </a:extLst>
          </p:cNvPr>
          <p:cNvCxnSpPr>
            <a:cxnSpLocks/>
          </p:cNvCxnSpPr>
          <p:nvPr/>
        </p:nvCxnSpPr>
        <p:spPr>
          <a:xfrm>
            <a:off x="0" y="328893"/>
            <a:ext cx="31827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4426C7-7EA8-467F-88C2-86082DA69748}"/>
              </a:ext>
            </a:extLst>
          </p:cNvPr>
          <p:cNvCxnSpPr>
            <a:cxnSpLocks/>
          </p:cNvCxnSpPr>
          <p:nvPr/>
        </p:nvCxnSpPr>
        <p:spPr>
          <a:xfrm flipH="1">
            <a:off x="1170377" y="2658457"/>
            <a:ext cx="14406" cy="167950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FE2F8B-E9F4-4357-B380-DA30F5B8454E}"/>
              </a:ext>
            </a:extLst>
          </p:cNvPr>
          <p:cNvCxnSpPr>
            <a:cxnSpLocks/>
          </p:cNvCxnSpPr>
          <p:nvPr/>
        </p:nvCxnSpPr>
        <p:spPr>
          <a:xfrm>
            <a:off x="10612547" y="2658457"/>
            <a:ext cx="0" cy="167950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8BEB5F-2C11-41EE-8312-495D0D66500B}"/>
              </a:ext>
            </a:extLst>
          </p:cNvPr>
          <p:cNvCxnSpPr/>
          <p:nvPr/>
        </p:nvCxnSpPr>
        <p:spPr>
          <a:xfrm>
            <a:off x="1191857" y="3260606"/>
            <a:ext cx="9442170" cy="0"/>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F4F4D5-E575-4268-ADB6-0FF37DCA4FE0}"/>
              </a:ext>
            </a:extLst>
          </p:cNvPr>
          <p:cNvCxnSpPr/>
          <p:nvPr/>
        </p:nvCxnSpPr>
        <p:spPr>
          <a:xfrm>
            <a:off x="1191857" y="4337962"/>
            <a:ext cx="9442170" cy="0"/>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AB37DC-4701-4251-9B91-D1BC616F82E8}"/>
              </a:ext>
            </a:extLst>
          </p:cNvPr>
          <p:cNvCxnSpPr>
            <a:cxnSpLocks/>
          </p:cNvCxnSpPr>
          <p:nvPr/>
        </p:nvCxnSpPr>
        <p:spPr>
          <a:xfrm>
            <a:off x="9322501" y="2472356"/>
            <a:ext cx="0" cy="1865606"/>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8C9A50-EFAE-43E6-85F3-195AEBFC089A}"/>
              </a:ext>
            </a:extLst>
          </p:cNvPr>
          <p:cNvCxnSpPr>
            <a:cxnSpLocks/>
          </p:cNvCxnSpPr>
          <p:nvPr/>
        </p:nvCxnSpPr>
        <p:spPr>
          <a:xfrm>
            <a:off x="8018048" y="2472356"/>
            <a:ext cx="0" cy="1865606"/>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BE6ECD-C47B-4F5E-A885-5485019B4446}"/>
              </a:ext>
            </a:extLst>
          </p:cNvPr>
          <p:cNvCxnSpPr>
            <a:cxnSpLocks/>
          </p:cNvCxnSpPr>
          <p:nvPr/>
        </p:nvCxnSpPr>
        <p:spPr>
          <a:xfrm>
            <a:off x="6713595" y="2472356"/>
            <a:ext cx="0" cy="1865606"/>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321368-EF06-435B-861E-0002CFC22F1F}"/>
              </a:ext>
            </a:extLst>
          </p:cNvPr>
          <p:cNvCxnSpPr>
            <a:cxnSpLocks/>
          </p:cNvCxnSpPr>
          <p:nvPr/>
        </p:nvCxnSpPr>
        <p:spPr>
          <a:xfrm>
            <a:off x="5409144" y="2472356"/>
            <a:ext cx="0" cy="1865606"/>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269F59-C56D-49C2-9D33-79017A13073F}"/>
              </a:ext>
            </a:extLst>
          </p:cNvPr>
          <p:cNvCxnSpPr>
            <a:cxnSpLocks/>
          </p:cNvCxnSpPr>
          <p:nvPr/>
        </p:nvCxnSpPr>
        <p:spPr>
          <a:xfrm>
            <a:off x="4104691" y="2472356"/>
            <a:ext cx="0" cy="1865606"/>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9EFAF0-2F1B-4682-A606-E1D771CFE701}"/>
              </a:ext>
            </a:extLst>
          </p:cNvPr>
          <p:cNvCxnSpPr>
            <a:cxnSpLocks/>
          </p:cNvCxnSpPr>
          <p:nvPr/>
        </p:nvCxnSpPr>
        <p:spPr>
          <a:xfrm>
            <a:off x="2803730" y="2472356"/>
            <a:ext cx="0" cy="1865606"/>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B09D393-8600-4142-ABB5-F19C27F938CB}"/>
              </a:ext>
            </a:extLst>
          </p:cNvPr>
          <p:cNvSpPr txBox="1"/>
          <p:nvPr/>
        </p:nvSpPr>
        <p:spPr>
          <a:xfrm>
            <a:off x="1184783" y="3277350"/>
            <a:ext cx="1615454" cy="307777"/>
          </a:xfrm>
          <a:prstGeom prst="rect">
            <a:avLst/>
          </a:prstGeom>
          <a:noFill/>
        </p:spPr>
        <p:txBody>
          <a:bodyPr wrap="square" rtlCol="0">
            <a:spAutoFit/>
          </a:bodyPr>
          <a:lstStyle/>
          <a:p>
            <a:pPr algn="ctr"/>
            <a:r>
              <a:rPr lang="id-ID" sz="1400" err="1">
                <a:solidFill>
                  <a:schemeClr val="tx1">
                    <a:lumMod val="50000"/>
                    <a:lumOff val="50000"/>
                  </a:schemeClr>
                </a:solidFill>
              </a:rPr>
              <a:t>Monthly</a:t>
            </a:r>
            <a:endParaRPr lang="id-ID" sz="1400">
              <a:solidFill>
                <a:schemeClr val="tx1">
                  <a:lumMod val="50000"/>
                  <a:lumOff val="50000"/>
                </a:schemeClr>
              </a:solidFill>
            </a:endParaRPr>
          </a:p>
        </p:txBody>
      </p:sp>
      <p:sp>
        <p:nvSpPr>
          <p:cNvPr id="56" name="TextBox 55">
            <a:extLst>
              <a:ext uri="{FF2B5EF4-FFF2-40B4-BE49-F238E27FC236}">
                <a16:creationId xmlns:a16="http://schemas.microsoft.com/office/drawing/2014/main" id="{49A18641-5A26-4322-AFEB-1E8F3DD8273B}"/>
              </a:ext>
            </a:extLst>
          </p:cNvPr>
          <p:cNvSpPr txBox="1"/>
          <p:nvPr/>
        </p:nvSpPr>
        <p:spPr>
          <a:xfrm>
            <a:off x="1191857" y="3632903"/>
            <a:ext cx="1601309" cy="307777"/>
          </a:xfrm>
          <a:prstGeom prst="rect">
            <a:avLst/>
          </a:prstGeom>
          <a:noFill/>
        </p:spPr>
        <p:txBody>
          <a:bodyPr wrap="square" rtlCol="0">
            <a:spAutoFit/>
          </a:bodyPr>
          <a:lstStyle/>
          <a:p>
            <a:pPr algn="ctr"/>
            <a:r>
              <a:rPr lang="id-ID" sz="1400">
                <a:solidFill>
                  <a:schemeClr val="tx1">
                    <a:lumMod val="50000"/>
                    <a:lumOff val="50000"/>
                  </a:schemeClr>
                </a:solidFill>
              </a:rPr>
              <a:t>Total</a:t>
            </a:r>
          </a:p>
        </p:txBody>
      </p:sp>
      <p:sp>
        <p:nvSpPr>
          <p:cNvPr id="68" name="TextBox 67">
            <a:extLst>
              <a:ext uri="{FF2B5EF4-FFF2-40B4-BE49-F238E27FC236}">
                <a16:creationId xmlns:a16="http://schemas.microsoft.com/office/drawing/2014/main" id="{9F9D6B3E-58A5-4677-9233-E99C4BC5291D}"/>
              </a:ext>
            </a:extLst>
          </p:cNvPr>
          <p:cNvSpPr txBox="1"/>
          <p:nvPr/>
        </p:nvSpPr>
        <p:spPr>
          <a:xfrm>
            <a:off x="1160465" y="5175028"/>
            <a:ext cx="9871070" cy="830997"/>
          </a:xfrm>
          <a:prstGeom prst="rect">
            <a:avLst/>
          </a:prstGeom>
          <a:noFill/>
        </p:spPr>
        <p:txBody>
          <a:bodyPr wrap="square" rtlCol="0">
            <a:spAutoFit/>
          </a:bodyPr>
          <a:lstStyle/>
          <a:p>
            <a:pPr marL="0" indent="0">
              <a:buNone/>
            </a:pPr>
            <a:r>
              <a:rPr lang="en-GB" sz="2400" b="1">
                <a:solidFill>
                  <a:schemeClr val="accent1"/>
                </a:solidFill>
                <a:latin typeface="+mj-lt"/>
              </a:rPr>
              <a:t>Other</a:t>
            </a:r>
            <a:r>
              <a:rPr lang="en-GB" sz="2400" b="1">
                <a:latin typeface="+mj-lt"/>
              </a:rPr>
              <a:t> </a:t>
            </a:r>
            <a:r>
              <a:rPr lang="en-GB" sz="2400">
                <a:latin typeface="+mj-lt"/>
              </a:rPr>
              <a:t>considerations:</a:t>
            </a:r>
          </a:p>
          <a:p>
            <a:pPr marL="0" indent="0">
              <a:buNone/>
            </a:pPr>
            <a:endParaRPr lang="en-GB" sz="2400">
              <a:latin typeface="+mj-lt"/>
            </a:endParaRPr>
          </a:p>
        </p:txBody>
      </p:sp>
      <p:sp>
        <p:nvSpPr>
          <p:cNvPr id="72" name="Graphic 26">
            <a:extLst>
              <a:ext uri="{FF2B5EF4-FFF2-40B4-BE49-F238E27FC236}">
                <a16:creationId xmlns:a16="http://schemas.microsoft.com/office/drawing/2014/main" id="{91E91839-9967-4817-B1DB-150D67940DF3}"/>
              </a:ext>
            </a:extLst>
          </p:cNvPr>
          <p:cNvSpPr/>
          <p:nvPr/>
        </p:nvSpPr>
        <p:spPr>
          <a:xfrm>
            <a:off x="2" y="5789090"/>
            <a:ext cx="1068910" cy="1068909"/>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9" name="Pentagon 24">
            <a:extLst>
              <a:ext uri="{FF2B5EF4-FFF2-40B4-BE49-F238E27FC236}">
                <a16:creationId xmlns:a16="http://schemas.microsoft.com/office/drawing/2014/main" id="{EC8A0FAA-79E6-4E35-84B8-61A0A5464AC0}"/>
              </a:ext>
            </a:extLst>
          </p:cNvPr>
          <p:cNvSpPr/>
          <p:nvPr/>
        </p:nvSpPr>
        <p:spPr>
          <a:xfrm>
            <a:off x="1170377" y="1132654"/>
            <a:ext cx="9994524" cy="1681315"/>
          </a:xfrm>
          <a:prstGeom prst="homePlate">
            <a:avLst>
              <a:gd name="adj" fmla="val 24504"/>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solidFill>
                <a:schemeClr val="bg1"/>
              </a:solidFill>
            </a:endParaRPr>
          </a:p>
        </p:txBody>
      </p:sp>
      <p:sp>
        <p:nvSpPr>
          <p:cNvPr id="42" name="TextBox 41">
            <a:extLst>
              <a:ext uri="{FF2B5EF4-FFF2-40B4-BE49-F238E27FC236}">
                <a16:creationId xmlns:a16="http://schemas.microsoft.com/office/drawing/2014/main" id="{1E5C4BAD-B668-4D9D-8EFC-DE6E5CB1159A}"/>
              </a:ext>
            </a:extLst>
          </p:cNvPr>
          <p:cNvSpPr txBox="1"/>
          <p:nvPr/>
        </p:nvSpPr>
        <p:spPr>
          <a:xfrm>
            <a:off x="1351999" y="1247572"/>
            <a:ext cx="8928698" cy="1423467"/>
          </a:xfrm>
          <a:prstGeom prst="rect">
            <a:avLst/>
          </a:prstGeom>
          <a:noFill/>
        </p:spPr>
        <p:txBody>
          <a:bodyPr wrap="square" rtlCol="0">
            <a:spAutoFit/>
          </a:bodyPr>
          <a:lstStyle/>
          <a:p>
            <a:pPr marL="0" indent="0">
              <a:buFont typeface="Arial" panose="020B0604020202020204" pitchFamily="34" charset="0"/>
              <a:buNone/>
            </a:pPr>
            <a:r>
              <a:rPr lang="en-GB" sz="1600" b="1">
                <a:solidFill>
                  <a:schemeClr val="bg1"/>
                </a:solidFill>
                <a:latin typeface="+mj-lt"/>
              </a:rPr>
              <a:t>Example Programme</a:t>
            </a:r>
          </a:p>
          <a:p>
            <a:pPr marL="171450" indent="-171450">
              <a:lnSpc>
                <a:spcPct val="150000"/>
              </a:lnSpc>
              <a:buFont typeface="Arial" panose="020B0604020202020204" pitchFamily="34" charset="0"/>
              <a:buChar char="•"/>
            </a:pPr>
            <a:r>
              <a:rPr lang="en-GB" sz="1200" b="0">
                <a:solidFill>
                  <a:schemeClr val="bg1"/>
                </a:solidFill>
              </a:rPr>
              <a:t>This programme is based on 200 devices at the cost of £10.50 per month per device, over 30 months.</a:t>
            </a:r>
          </a:p>
          <a:p>
            <a:pPr marL="171450" indent="-171450">
              <a:lnSpc>
                <a:spcPct val="150000"/>
              </a:lnSpc>
              <a:buFont typeface="Arial" panose="020B0604020202020204" pitchFamily="34" charset="0"/>
              <a:buChar char="•"/>
            </a:pPr>
            <a:r>
              <a:rPr lang="en-GB" sz="1200" b="0">
                <a:solidFill>
                  <a:schemeClr val="bg1"/>
                </a:solidFill>
              </a:rPr>
              <a:t>The school charged parents £13 per month per device.  This created additional funds for pupil premium devices, staff training and insurance to cover scenarios such as a parent stopping their monthly donation. Trade-in was also secured at £60 per device.</a:t>
            </a:r>
          </a:p>
        </p:txBody>
      </p:sp>
      <p:cxnSp>
        <p:nvCxnSpPr>
          <p:cNvPr id="116" name="Straight Connector 115">
            <a:extLst>
              <a:ext uri="{FF2B5EF4-FFF2-40B4-BE49-F238E27FC236}">
                <a16:creationId xmlns:a16="http://schemas.microsoft.com/office/drawing/2014/main" id="{9FC7E712-03B1-1193-96F0-598C895CD8DA}"/>
              </a:ext>
            </a:extLst>
          </p:cNvPr>
          <p:cNvCxnSpPr/>
          <p:nvPr/>
        </p:nvCxnSpPr>
        <p:spPr>
          <a:xfrm>
            <a:off x="1170377" y="3640798"/>
            <a:ext cx="9442170" cy="0"/>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13D09CD5-60B0-5A7C-5B1A-58C899EA62A5}"/>
              </a:ext>
            </a:extLst>
          </p:cNvPr>
          <p:cNvSpPr txBox="1"/>
          <p:nvPr/>
        </p:nvSpPr>
        <p:spPr>
          <a:xfrm>
            <a:off x="2820890" y="2910987"/>
            <a:ext cx="1225015" cy="246221"/>
          </a:xfrm>
          <a:prstGeom prst="rect">
            <a:avLst/>
          </a:prstGeom>
          <a:noFill/>
        </p:spPr>
        <p:txBody>
          <a:bodyPr wrap="none" rtlCol="0">
            <a:spAutoFit/>
          </a:bodyPr>
          <a:lstStyle/>
          <a:p>
            <a:r>
              <a:rPr lang="en-GB" sz="1000">
                <a:solidFill>
                  <a:schemeClr val="accent5"/>
                </a:solidFill>
              </a:rPr>
              <a:t>Lease Payments</a:t>
            </a:r>
          </a:p>
        </p:txBody>
      </p:sp>
      <p:sp>
        <p:nvSpPr>
          <p:cNvPr id="132" name="TextBox 131">
            <a:extLst>
              <a:ext uri="{FF2B5EF4-FFF2-40B4-BE49-F238E27FC236}">
                <a16:creationId xmlns:a16="http://schemas.microsoft.com/office/drawing/2014/main" id="{35BCA7CB-1F6E-E77A-60E5-E5B5F1293F87}"/>
              </a:ext>
            </a:extLst>
          </p:cNvPr>
          <p:cNvSpPr txBox="1"/>
          <p:nvPr/>
        </p:nvSpPr>
        <p:spPr>
          <a:xfrm>
            <a:off x="4247692" y="2921030"/>
            <a:ext cx="978153" cy="246221"/>
          </a:xfrm>
          <a:prstGeom prst="rect">
            <a:avLst/>
          </a:prstGeom>
          <a:noFill/>
        </p:spPr>
        <p:txBody>
          <a:bodyPr wrap="none" rtlCol="0">
            <a:spAutoFit/>
          </a:bodyPr>
          <a:lstStyle/>
          <a:p>
            <a:r>
              <a:rPr lang="en-GB" sz="1000">
                <a:solidFill>
                  <a:schemeClr val="accent5"/>
                </a:solidFill>
              </a:rPr>
              <a:t>25 Pool Units</a:t>
            </a:r>
          </a:p>
        </p:txBody>
      </p:sp>
      <p:sp>
        <p:nvSpPr>
          <p:cNvPr id="133" name="TextBox 132">
            <a:extLst>
              <a:ext uri="{FF2B5EF4-FFF2-40B4-BE49-F238E27FC236}">
                <a16:creationId xmlns:a16="http://schemas.microsoft.com/office/drawing/2014/main" id="{2CD819DD-08AD-EC67-EE8D-3C48A255F197}"/>
              </a:ext>
            </a:extLst>
          </p:cNvPr>
          <p:cNvSpPr txBox="1"/>
          <p:nvPr/>
        </p:nvSpPr>
        <p:spPr>
          <a:xfrm>
            <a:off x="5646586" y="2851453"/>
            <a:ext cx="833883" cy="400110"/>
          </a:xfrm>
          <a:prstGeom prst="rect">
            <a:avLst/>
          </a:prstGeom>
          <a:noFill/>
        </p:spPr>
        <p:txBody>
          <a:bodyPr wrap="none" rtlCol="0">
            <a:spAutoFit/>
          </a:bodyPr>
          <a:lstStyle/>
          <a:p>
            <a:pPr algn="ctr"/>
            <a:r>
              <a:rPr lang="en-GB" sz="1000">
                <a:solidFill>
                  <a:schemeClr val="accent5"/>
                </a:solidFill>
              </a:rPr>
              <a:t>Parental </a:t>
            </a:r>
          </a:p>
          <a:p>
            <a:pPr algn="ctr"/>
            <a:r>
              <a:rPr lang="en-GB" sz="1000">
                <a:solidFill>
                  <a:schemeClr val="accent5"/>
                </a:solidFill>
              </a:rPr>
              <a:t>Donations</a:t>
            </a:r>
          </a:p>
        </p:txBody>
      </p:sp>
      <p:sp>
        <p:nvSpPr>
          <p:cNvPr id="134" name="TextBox 133">
            <a:extLst>
              <a:ext uri="{FF2B5EF4-FFF2-40B4-BE49-F238E27FC236}">
                <a16:creationId xmlns:a16="http://schemas.microsoft.com/office/drawing/2014/main" id="{0F9C6E23-4BEB-8D18-700E-7824F6F801FE}"/>
              </a:ext>
            </a:extLst>
          </p:cNvPr>
          <p:cNvSpPr txBox="1"/>
          <p:nvPr/>
        </p:nvSpPr>
        <p:spPr>
          <a:xfrm>
            <a:off x="6801002" y="2898404"/>
            <a:ext cx="1048685" cy="246221"/>
          </a:xfrm>
          <a:prstGeom prst="rect">
            <a:avLst/>
          </a:prstGeom>
          <a:noFill/>
        </p:spPr>
        <p:txBody>
          <a:bodyPr wrap="none" rtlCol="0">
            <a:spAutoFit/>
          </a:bodyPr>
          <a:lstStyle/>
          <a:p>
            <a:r>
              <a:rPr lang="en-GB" sz="1000">
                <a:solidFill>
                  <a:schemeClr val="accent5"/>
                </a:solidFill>
              </a:rPr>
              <a:t>Gift Aid Claim</a:t>
            </a:r>
          </a:p>
        </p:txBody>
      </p:sp>
      <p:sp>
        <p:nvSpPr>
          <p:cNvPr id="135" name="TextBox 134">
            <a:extLst>
              <a:ext uri="{FF2B5EF4-FFF2-40B4-BE49-F238E27FC236}">
                <a16:creationId xmlns:a16="http://schemas.microsoft.com/office/drawing/2014/main" id="{4FBD688F-2EC1-1005-D03F-B042DA8833D3}"/>
              </a:ext>
            </a:extLst>
          </p:cNvPr>
          <p:cNvSpPr txBox="1"/>
          <p:nvPr/>
        </p:nvSpPr>
        <p:spPr>
          <a:xfrm>
            <a:off x="8065077" y="2898403"/>
            <a:ext cx="1215397" cy="246221"/>
          </a:xfrm>
          <a:prstGeom prst="rect">
            <a:avLst/>
          </a:prstGeom>
          <a:noFill/>
        </p:spPr>
        <p:txBody>
          <a:bodyPr wrap="none" rtlCol="0">
            <a:spAutoFit/>
          </a:bodyPr>
          <a:lstStyle/>
          <a:p>
            <a:r>
              <a:rPr lang="en-GB" sz="1000">
                <a:solidFill>
                  <a:schemeClr val="accent5"/>
                </a:solidFill>
              </a:rPr>
              <a:t>Trade-in Credit*</a:t>
            </a:r>
          </a:p>
        </p:txBody>
      </p:sp>
      <p:sp>
        <p:nvSpPr>
          <p:cNvPr id="136" name="TextBox 135">
            <a:extLst>
              <a:ext uri="{FF2B5EF4-FFF2-40B4-BE49-F238E27FC236}">
                <a16:creationId xmlns:a16="http://schemas.microsoft.com/office/drawing/2014/main" id="{87956C3C-8E11-AA57-BE93-A68F658A3DDF}"/>
              </a:ext>
            </a:extLst>
          </p:cNvPr>
          <p:cNvSpPr txBox="1"/>
          <p:nvPr/>
        </p:nvSpPr>
        <p:spPr>
          <a:xfrm>
            <a:off x="9322831" y="2839954"/>
            <a:ext cx="1277914" cy="400110"/>
          </a:xfrm>
          <a:prstGeom prst="rect">
            <a:avLst/>
          </a:prstGeom>
          <a:noFill/>
        </p:spPr>
        <p:txBody>
          <a:bodyPr wrap="none" rtlCol="0">
            <a:spAutoFit/>
          </a:bodyPr>
          <a:lstStyle/>
          <a:p>
            <a:pPr algn="ctr"/>
            <a:r>
              <a:rPr lang="en-GB" sz="1000">
                <a:solidFill>
                  <a:schemeClr val="accent5"/>
                </a:solidFill>
              </a:rPr>
              <a:t>Additional Funds </a:t>
            </a:r>
          </a:p>
          <a:p>
            <a:pPr algn="ctr"/>
            <a:r>
              <a:rPr lang="en-GB" sz="1000">
                <a:solidFill>
                  <a:schemeClr val="accent5"/>
                </a:solidFill>
              </a:rPr>
              <a:t>Secured</a:t>
            </a:r>
          </a:p>
        </p:txBody>
      </p:sp>
      <p:sp>
        <p:nvSpPr>
          <p:cNvPr id="138" name="TextBox 137">
            <a:extLst>
              <a:ext uri="{FF2B5EF4-FFF2-40B4-BE49-F238E27FC236}">
                <a16:creationId xmlns:a16="http://schemas.microsoft.com/office/drawing/2014/main" id="{C69D6CB8-DC44-B52A-BC82-E2D0C71A2F5F}"/>
              </a:ext>
            </a:extLst>
          </p:cNvPr>
          <p:cNvSpPr txBox="1"/>
          <p:nvPr/>
        </p:nvSpPr>
        <p:spPr>
          <a:xfrm>
            <a:off x="2829357" y="3318832"/>
            <a:ext cx="548548" cy="246221"/>
          </a:xfrm>
          <a:prstGeom prst="rect">
            <a:avLst/>
          </a:prstGeom>
          <a:noFill/>
        </p:spPr>
        <p:txBody>
          <a:bodyPr wrap="none" rtlCol="0">
            <a:spAutoFit/>
          </a:bodyPr>
          <a:lstStyle/>
          <a:p>
            <a:r>
              <a:rPr lang="en-GB" sz="1000">
                <a:solidFill>
                  <a:srgbClr val="C00000"/>
                </a:solidFill>
              </a:rPr>
              <a:t>£2,100</a:t>
            </a:r>
          </a:p>
        </p:txBody>
      </p:sp>
      <p:sp>
        <p:nvSpPr>
          <p:cNvPr id="139" name="TextBox 138">
            <a:extLst>
              <a:ext uri="{FF2B5EF4-FFF2-40B4-BE49-F238E27FC236}">
                <a16:creationId xmlns:a16="http://schemas.microsoft.com/office/drawing/2014/main" id="{B658B8F0-0943-6F9F-5C33-81547F0B369F}"/>
              </a:ext>
            </a:extLst>
          </p:cNvPr>
          <p:cNvSpPr txBox="1"/>
          <p:nvPr/>
        </p:nvSpPr>
        <p:spPr>
          <a:xfrm>
            <a:off x="2801723" y="3698896"/>
            <a:ext cx="673582" cy="246221"/>
          </a:xfrm>
          <a:prstGeom prst="rect">
            <a:avLst/>
          </a:prstGeom>
          <a:noFill/>
        </p:spPr>
        <p:txBody>
          <a:bodyPr wrap="none" rtlCol="0">
            <a:spAutoFit/>
          </a:bodyPr>
          <a:lstStyle/>
          <a:p>
            <a:r>
              <a:rPr lang="en-GB" sz="1000">
                <a:solidFill>
                  <a:srgbClr val="C00000"/>
                </a:solidFill>
              </a:rPr>
              <a:t>£63,000</a:t>
            </a:r>
          </a:p>
        </p:txBody>
      </p:sp>
      <p:sp>
        <p:nvSpPr>
          <p:cNvPr id="140" name="TextBox 139">
            <a:extLst>
              <a:ext uri="{FF2B5EF4-FFF2-40B4-BE49-F238E27FC236}">
                <a16:creationId xmlns:a16="http://schemas.microsoft.com/office/drawing/2014/main" id="{99D1AD79-C44C-8F94-7964-503D3CD911AD}"/>
              </a:ext>
            </a:extLst>
          </p:cNvPr>
          <p:cNvSpPr txBox="1"/>
          <p:nvPr/>
        </p:nvSpPr>
        <p:spPr>
          <a:xfrm>
            <a:off x="4155035" y="3300632"/>
            <a:ext cx="338554" cy="246221"/>
          </a:xfrm>
          <a:prstGeom prst="rect">
            <a:avLst/>
          </a:prstGeom>
          <a:noFill/>
        </p:spPr>
        <p:txBody>
          <a:bodyPr wrap="none" rtlCol="0">
            <a:spAutoFit/>
          </a:bodyPr>
          <a:lstStyle/>
          <a:p>
            <a:r>
              <a:rPr lang="en-GB" sz="1000">
                <a:solidFill>
                  <a:srgbClr val="C00000"/>
                </a:solidFill>
              </a:rPr>
              <a:t>£0</a:t>
            </a:r>
          </a:p>
        </p:txBody>
      </p:sp>
      <p:sp>
        <p:nvSpPr>
          <p:cNvPr id="141" name="TextBox 140">
            <a:extLst>
              <a:ext uri="{FF2B5EF4-FFF2-40B4-BE49-F238E27FC236}">
                <a16:creationId xmlns:a16="http://schemas.microsoft.com/office/drawing/2014/main" id="{CA2FE73F-59DF-2C6B-FDAA-FD92D55CBBAB}"/>
              </a:ext>
            </a:extLst>
          </p:cNvPr>
          <p:cNvSpPr txBox="1"/>
          <p:nvPr/>
        </p:nvSpPr>
        <p:spPr>
          <a:xfrm>
            <a:off x="4155035" y="3698896"/>
            <a:ext cx="338554" cy="246221"/>
          </a:xfrm>
          <a:prstGeom prst="rect">
            <a:avLst/>
          </a:prstGeom>
          <a:noFill/>
        </p:spPr>
        <p:txBody>
          <a:bodyPr wrap="none" rtlCol="0">
            <a:spAutoFit/>
          </a:bodyPr>
          <a:lstStyle/>
          <a:p>
            <a:r>
              <a:rPr lang="en-GB" sz="1000">
                <a:solidFill>
                  <a:srgbClr val="C00000"/>
                </a:solidFill>
              </a:rPr>
              <a:t>£0</a:t>
            </a:r>
          </a:p>
        </p:txBody>
      </p:sp>
      <p:sp>
        <p:nvSpPr>
          <p:cNvPr id="142" name="TextBox 141">
            <a:extLst>
              <a:ext uri="{FF2B5EF4-FFF2-40B4-BE49-F238E27FC236}">
                <a16:creationId xmlns:a16="http://schemas.microsoft.com/office/drawing/2014/main" id="{2F3353AB-3E7A-62E2-7C34-41E0958BDF14}"/>
              </a:ext>
            </a:extLst>
          </p:cNvPr>
          <p:cNvSpPr txBox="1"/>
          <p:nvPr/>
        </p:nvSpPr>
        <p:spPr>
          <a:xfrm>
            <a:off x="5502988" y="3698896"/>
            <a:ext cx="662361" cy="246221"/>
          </a:xfrm>
          <a:prstGeom prst="rect">
            <a:avLst/>
          </a:prstGeom>
          <a:noFill/>
        </p:spPr>
        <p:txBody>
          <a:bodyPr wrap="none" rtlCol="0">
            <a:spAutoFit/>
          </a:bodyPr>
          <a:lstStyle/>
          <a:p>
            <a:r>
              <a:rPr lang="en-GB" sz="1000">
                <a:solidFill>
                  <a:schemeClr val="accent2"/>
                </a:solidFill>
              </a:rPr>
              <a:t>£78,000</a:t>
            </a:r>
          </a:p>
        </p:txBody>
      </p:sp>
      <p:sp>
        <p:nvSpPr>
          <p:cNvPr id="143" name="TextBox 142">
            <a:extLst>
              <a:ext uri="{FF2B5EF4-FFF2-40B4-BE49-F238E27FC236}">
                <a16:creationId xmlns:a16="http://schemas.microsoft.com/office/drawing/2014/main" id="{5640618D-3B1D-0A48-0DE2-5FA57EE9AC68}"/>
              </a:ext>
            </a:extLst>
          </p:cNvPr>
          <p:cNvSpPr txBox="1"/>
          <p:nvPr/>
        </p:nvSpPr>
        <p:spPr>
          <a:xfrm>
            <a:off x="5471699" y="3309563"/>
            <a:ext cx="591829" cy="246221"/>
          </a:xfrm>
          <a:prstGeom prst="rect">
            <a:avLst/>
          </a:prstGeom>
          <a:noFill/>
        </p:spPr>
        <p:txBody>
          <a:bodyPr wrap="none" rtlCol="0">
            <a:spAutoFit/>
          </a:bodyPr>
          <a:lstStyle/>
          <a:p>
            <a:r>
              <a:rPr lang="en-GB" sz="1000">
                <a:solidFill>
                  <a:schemeClr val="accent2"/>
                </a:solidFill>
              </a:rPr>
              <a:t>£2,600</a:t>
            </a:r>
          </a:p>
        </p:txBody>
      </p:sp>
      <p:sp>
        <p:nvSpPr>
          <p:cNvPr id="144" name="TextBox 143">
            <a:extLst>
              <a:ext uri="{FF2B5EF4-FFF2-40B4-BE49-F238E27FC236}">
                <a16:creationId xmlns:a16="http://schemas.microsoft.com/office/drawing/2014/main" id="{AA487299-D2DF-7E48-3D00-3730A648635B}"/>
              </a:ext>
            </a:extLst>
          </p:cNvPr>
          <p:cNvSpPr txBox="1"/>
          <p:nvPr/>
        </p:nvSpPr>
        <p:spPr>
          <a:xfrm>
            <a:off x="6814451" y="3300632"/>
            <a:ext cx="489236" cy="246221"/>
          </a:xfrm>
          <a:prstGeom prst="rect">
            <a:avLst/>
          </a:prstGeom>
          <a:noFill/>
        </p:spPr>
        <p:txBody>
          <a:bodyPr wrap="none" rtlCol="0">
            <a:spAutoFit/>
          </a:bodyPr>
          <a:lstStyle/>
          <a:p>
            <a:r>
              <a:rPr lang="en-GB" sz="1000">
                <a:solidFill>
                  <a:schemeClr val="accent2"/>
                </a:solidFill>
              </a:rPr>
              <a:t>£520</a:t>
            </a:r>
          </a:p>
        </p:txBody>
      </p:sp>
      <p:sp>
        <p:nvSpPr>
          <p:cNvPr id="145" name="TextBox 144">
            <a:extLst>
              <a:ext uri="{FF2B5EF4-FFF2-40B4-BE49-F238E27FC236}">
                <a16:creationId xmlns:a16="http://schemas.microsoft.com/office/drawing/2014/main" id="{34DD24A6-DDB8-5499-AAFD-0EC118608D36}"/>
              </a:ext>
            </a:extLst>
          </p:cNvPr>
          <p:cNvSpPr txBox="1"/>
          <p:nvPr/>
        </p:nvSpPr>
        <p:spPr>
          <a:xfrm>
            <a:off x="6786023" y="3698896"/>
            <a:ext cx="635110" cy="246221"/>
          </a:xfrm>
          <a:prstGeom prst="rect">
            <a:avLst/>
          </a:prstGeom>
          <a:noFill/>
        </p:spPr>
        <p:txBody>
          <a:bodyPr wrap="none" rtlCol="0">
            <a:spAutoFit/>
          </a:bodyPr>
          <a:lstStyle/>
          <a:p>
            <a:r>
              <a:rPr lang="en-GB" sz="1000">
                <a:solidFill>
                  <a:schemeClr val="accent2"/>
                </a:solidFill>
              </a:rPr>
              <a:t>£15,600</a:t>
            </a:r>
          </a:p>
        </p:txBody>
      </p:sp>
      <p:sp>
        <p:nvSpPr>
          <p:cNvPr id="146" name="TextBox 145">
            <a:extLst>
              <a:ext uri="{FF2B5EF4-FFF2-40B4-BE49-F238E27FC236}">
                <a16:creationId xmlns:a16="http://schemas.microsoft.com/office/drawing/2014/main" id="{2001F357-B503-7A5A-1570-33999C39B68C}"/>
              </a:ext>
            </a:extLst>
          </p:cNvPr>
          <p:cNvSpPr txBox="1"/>
          <p:nvPr/>
        </p:nvSpPr>
        <p:spPr>
          <a:xfrm>
            <a:off x="8068395" y="3698896"/>
            <a:ext cx="627095" cy="246221"/>
          </a:xfrm>
          <a:prstGeom prst="rect">
            <a:avLst/>
          </a:prstGeom>
          <a:noFill/>
        </p:spPr>
        <p:txBody>
          <a:bodyPr wrap="none" rtlCol="0">
            <a:spAutoFit/>
          </a:bodyPr>
          <a:lstStyle/>
          <a:p>
            <a:r>
              <a:rPr lang="en-GB" sz="1000">
                <a:solidFill>
                  <a:schemeClr val="accent2"/>
                </a:solidFill>
              </a:rPr>
              <a:t>£12,000</a:t>
            </a:r>
          </a:p>
        </p:txBody>
      </p:sp>
      <p:sp>
        <p:nvSpPr>
          <p:cNvPr id="147" name="TextBox 146">
            <a:extLst>
              <a:ext uri="{FF2B5EF4-FFF2-40B4-BE49-F238E27FC236}">
                <a16:creationId xmlns:a16="http://schemas.microsoft.com/office/drawing/2014/main" id="{83EF7434-19E9-D41D-E8B1-69157EDB3815}"/>
              </a:ext>
            </a:extLst>
          </p:cNvPr>
          <p:cNvSpPr txBox="1"/>
          <p:nvPr/>
        </p:nvSpPr>
        <p:spPr>
          <a:xfrm>
            <a:off x="8041000" y="3309563"/>
            <a:ext cx="247184" cy="246221"/>
          </a:xfrm>
          <a:prstGeom prst="rect">
            <a:avLst/>
          </a:prstGeom>
          <a:noFill/>
        </p:spPr>
        <p:txBody>
          <a:bodyPr wrap="none" rtlCol="0">
            <a:spAutoFit/>
          </a:bodyPr>
          <a:lstStyle/>
          <a:p>
            <a:r>
              <a:rPr lang="en-GB" sz="1000">
                <a:solidFill>
                  <a:schemeClr val="accent2"/>
                </a:solidFill>
              </a:rPr>
              <a:t>-</a:t>
            </a:r>
          </a:p>
        </p:txBody>
      </p:sp>
      <p:sp>
        <p:nvSpPr>
          <p:cNvPr id="148" name="TextBox 147">
            <a:extLst>
              <a:ext uri="{FF2B5EF4-FFF2-40B4-BE49-F238E27FC236}">
                <a16:creationId xmlns:a16="http://schemas.microsoft.com/office/drawing/2014/main" id="{EF0DC6BB-0438-2DE4-A6FE-EA2EC3153894}"/>
              </a:ext>
            </a:extLst>
          </p:cNvPr>
          <p:cNvSpPr txBox="1"/>
          <p:nvPr/>
        </p:nvSpPr>
        <p:spPr>
          <a:xfrm>
            <a:off x="9350440" y="3299948"/>
            <a:ext cx="548548" cy="246221"/>
          </a:xfrm>
          <a:prstGeom prst="rect">
            <a:avLst/>
          </a:prstGeom>
          <a:noFill/>
        </p:spPr>
        <p:txBody>
          <a:bodyPr wrap="none" rtlCol="0">
            <a:spAutoFit/>
          </a:bodyPr>
          <a:lstStyle/>
          <a:p>
            <a:r>
              <a:rPr lang="en-GB" sz="1000">
                <a:solidFill>
                  <a:schemeClr val="accent2"/>
                </a:solidFill>
              </a:rPr>
              <a:t>£1,020</a:t>
            </a:r>
          </a:p>
        </p:txBody>
      </p:sp>
      <p:sp>
        <p:nvSpPr>
          <p:cNvPr id="149" name="TextBox 148">
            <a:extLst>
              <a:ext uri="{FF2B5EF4-FFF2-40B4-BE49-F238E27FC236}">
                <a16:creationId xmlns:a16="http://schemas.microsoft.com/office/drawing/2014/main" id="{6F313DF8-4F3D-AFA9-9A7D-3ED8072EE9BC}"/>
              </a:ext>
            </a:extLst>
          </p:cNvPr>
          <p:cNvSpPr txBox="1"/>
          <p:nvPr/>
        </p:nvSpPr>
        <p:spPr>
          <a:xfrm>
            <a:off x="9343756" y="3698896"/>
            <a:ext cx="671979" cy="246221"/>
          </a:xfrm>
          <a:prstGeom prst="rect">
            <a:avLst/>
          </a:prstGeom>
          <a:noFill/>
        </p:spPr>
        <p:txBody>
          <a:bodyPr wrap="none" rtlCol="0">
            <a:spAutoFit/>
          </a:bodyPr>
          <a:lstStyle/>
          <a:p>
            <a:r>
              <a:rPr lang="en-GB" sz="1000">
                <a:solidFill>
                  <a:schemeClr val="accent2"/>
                </a:solidFill>
              </a:rPr>
              <a:t>£42,600</a:t>
            </a:r>
          </a:p>
        </p:txBody>
      </p:sp>
      <p:sp>
        <p:nvSpPr>
          <p:cNvPr id="2" name="TextBox 1">
            <a:extLst>
              <a:ext uri="{FF2B5EF4-FFF2-40B4-BE49-F238E27FC236}">
                <a16:creationId xmlns:a16="http://schemas.microsoft.com/office/drawing/2014/main" id="{071D8051-DE2D-6F84-5D25-120183864417}"/>
              </a:ext>
            </a:extLst>
          </p:cNvPr>
          <p:cNvSpPr txBox="1"/>
          <p:nvPr/>
        </p:nvSpPr>
        <p:spPr>
          <a:xfrm>
            <a:off x="1068912" y="458311"/>
            <a:ext cx="4131196" cy="646331"/>
          </a:xfrm>
          <a:prstGeom prst="rect">
            <a:avLst/>
          </a:prstGeom>
          <a:noFill/>
        </p:spPr>
        <p:txBody>
          <a:bodyPr wrap="none" rtlCol="0">
            <a:spAutoFit/>
          </a:bodyPr>
          <a:lstStyle/>
          <a:p>
            <a:pPr algn="ctr"/>
            <a:r>
              <a:rPr lang="en-US" sz="3600" b="1">
                <a:solidFill>
                  <a:schemeClr val="accent1"/>
                </a:solidFill>
                <a:latin typeface="+mj-lt"/>
              </a:rPr>
              <a:t>Sustainable</a:t>
            </a:r>
            <a:r>
              <a:rPr lang="en-US" sz="3600">
                <a:latin typeface="+mj-lt"/>
              </a:rPr>
              <a:t> </a:t>
            </a:r>
            <a:r>
              <a:rPr lang="en-GB" sz="3600">
                <a:latin typeface="+mj-lt"/>
              </a:rPr>
              <a:t>Finances</a:t>
            </a:r>
            <a:endParaRPr lang="en-ID" sz="3600">
              <a:solidFill>
                <a:schemeClr val="tx1">
                  <a:lumMod val="75000"/>
                  <a:lumOff val="25000"/>
                </a:schemeClr>
              </a:solidFill>
              <a:latin typeface="+mj-lt"/>
            </a:endParaRPr>
          </a:p>
        </p:txBody>
      </p:sp>
      <p:sp>
        <p:nvSpPr>
          <p:cNvPr id="4" name="TextBox 3">
            <a:extLst>
              <a:ext uri="{FF2B5EF4-FFF2-40B4-BE49-F238E27FC236}">
                <a16:creationId xmlns:a16="http://schemas.microsoft.com/office/drawing/2014/main" id="{4ED3D95D-14C5-61B2-686E-C26ACA71D5F1}"/>
              </a:ext>
            </a:extLst>
          </p:cNvPr>
          <p:cNvSpPr txBox="1"/>
          <p:nvPr/>
        </p:nvSpPr>
        <p:spPr>
          <a:xfrm>
            <a:off x="1342248" y="5601309"/>
            <a:ext cx="6789040" cy="12003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a:solidFill>
                  <a:schemeClr val="accent5"/>
                </a:solidFill>
              </a:rPr>
              <a:t>What if a parent has 2 children in the school?</a:t>
            </a:r>
          </a:p>
          <a:p>
            <a:pPr marL="171450" indent="-171450">
              <a:lnSpc>
                <a:spcPct val="150000"/>
              </a:lnSpc>
              <a:buFont typeface="Arial" panose="020B0604020202020204" pitchFamily="34" charset="0"/>
              <a:buChar char="•"/>
            </a:pPr>
            <a:r>
              <a:rPr lang="en-US" sz="1200">
                <a:solidFill>
                  <a:schemeClr val="accent5"/>
                </a:solidFill>
              </a:rPr>
              <a:t>What about pupil premium students?</a:t>
            </a:r>
          </a:p>
          <a:p>
            <a:pPr marL="171450" indent="-171450">
              <a:lnSpc>
                <a:spcPct val="150000"/>
              </a:lnSpc>
              <a:buFont typeface="Arial" panose="020B0604020202020204" pitchFamily="34" charset="0"/>
              <a:buChar char="•"/>
            </a:pPr>
            <a:r>
              <a:rPr lang="en-US" sz="1200">
                <a:solidFill>
                  <a:schemeClr val="accent5"/>
                </a:solidFill>
              </a:rPr>
              <a:t>What about parents who opt out or that can’t afford it?</a:t>
            </a:r>
          </a:p>
          <a:p>
            <a:endParaRPr lang="en-US"/>
          </a:p>
        </p:txBody>
      </p:sp>
      <p:sp>
        <p:nvSpPr>
          <p:cNvPr id="7" name="Pentagon 24">
            <a:extLst>
              <a:ext uri="{FF2B5EF4-FFF2-40B4-BE49-F238E27FC236}">
                <a16:creationId xmlns:a16="http://schemas.microsoft.com/office/drawing/2014/main" id="{D0EBE97F-4120-4C6E-82DC-2845FE200DE6}"/>
              </a:ext>
            </a:extLst>
          </p:cNvPr>
          <p:cNvSpPr/>
          <p:nvPr/>
        </p:nvSpPr>
        <p:spPr>
          <a:xfrm>
            <a:off x="1163081" y="4034912"/>
            <a:ext cx="9774021" cy="1050321"/>
          </a:xfrm>
          <a:prstGeom prst="homePlate">
            <a:avLst>
              <a:gd name="adj" fmla="val 24504"/>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solidFill>
                <a:schemeClr val="bg1"/>
              </a:solidFill>
            </a:endParaRPr>
          </a:p>
        </p:txBody>
      </p:sp>
      <p:sp>
        <p:nvSpPr>
          <p:cNvPr id="8" name="TextBox 7">
            <a:extLst>
              <a:ext uri="{FF2B5EF4-FFF2-40B4-BE49-F238E27FC236}">
                <a16:creationId xmlns:a16="http://schemas.microsoft.com/office/drawing/2014/main" id="{D0D481B7-71A6-64B9-3ECF-B8B09B5389E8}"/>
              </a:ext>
            </a:extLst>
          </p:cNvPr>
          <p:cNvSpPr txBox="1"/>
          <p:nvPr/>
        </p:nvSpPr>
        <p:spPr>
          <a:xfrm>
            <a:off x="1303264" y="4093583"/>
            <a:ext cx="8928698" cy="90024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b="0">
                <a:solidFill>
                  <a:schemeClr val="bg1"/>
                </a:solidFill>
              </a:rPr>
              <a:t>The school has secured an extra £42,600 by the end of the 30 months</a:t>
            </a:r>
          </a:p>
          <a:p>
            <a:pPr marL="171450" indent="-171450">
              <a:lnSpc>
                <a:spcPct val="150000"/>
              </a:lnSpc>
              <a:buFont typeface="Arial" panose="020B0604020202020204" pitchFamily="34" charset="0"/>
              <a:buChar char="•"/>
            </a:pPr>
            <a:r>
              <a:rPr lang="en-GB" sz="1200" b="0">
                <a:solidFill>
                  <a:schemeClr val="bg1"/>
                </a:solidFill>
              </a:rPr>
              <a:t>The school will also make savings on energy, print, IT hardware and resources.</a:t>
            </a:r>
          </a:p>
          <a:p>
            <a:pPr marL="171450" indent="-171450">
              <a:lnSpc>
                <a:spcPct val="150000"/>
              </a:lnSpc>
              <a:buFont typeface="Arial" panose="020B0604020202020204" pitchFamily="34" charset="0"/>
              <a:buChar char="•"/>
            </a:pPr>
            <a:r>
              <a:rPr lang="en-GB" sz="1200" b="0">
                <a:solidFill>
                  <a:schemeClr val="bg1"/>
                </a:solidFill>
              </a:rPr>
              <a:t>*Trade-In only available on certain models and is subject to availability.</a:t>
            </a:r>
          </a:p>
        </p:txBody>
      </p:sp>
    </p:spTree>
    <p:extLst>
      <p:ext uri="{BB962C8B-B14F-4D97-AF65-F5344CB8AC3E}">
        <p14:creationId xmlns:p14="http://schemas.microsoft.com/office/powerpoint/2010/main" val="322210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8B577A1-DC95-4E8D-A002-F46A33C5B6B5}"/>
              </a:ext>
            </a:extLst>
          </p:cNvPr>
          <p:cNvGrpSpPr/>
          <p:nvPr/>
        </p:nvGrpSpPr>
        <p:grpSpPr>
          <a:xfrm>
            <a:off x="5952184" y="618184"/>
            <a:ext cx="6239816" cy="6239817"/>
            <a:chOff x="6489230" y="1155230"/>
            <a:chExt cx="5702770" cy="5702771"/>
          </a:xfrm>
        </p:grpSpPr>
        <p:sp>
          <p:nvSpPr>
            <p:cNvPr id="2" name="Graphic 26">
              <a:extLst>
                <a:ext uri="{FF2B5EF4-FFF2-40B4-BE49-F238E27FC236}">
                  <a16:creationId xmlns:a16="http://schemas.microsoft.com/office/drawing/2014/main" id="{FF603A3E-8091-45FD-B301-5197C3D9953A}"/>
                </a:ext>
              </a:extLst>
            </p:cNvPr>
            <p:cNvSpPr/>
            <p:nvPr/>
          </p:nvSpPr>
          <p:spPr>
            <a:xfrm>
              <a:off x="6489230" y="1155230"/>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accent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3" name="Graphic 2">
              <a:extLst>
                <a:ext uri="{FF2B5EF4-FFF2-40B4-BE49-F238E27FC236}">
                  <a16:creationId xmlns:a16="http://schemas.microsoft.com/office/drawing/2014/main" id="{32E34E82-671C-426C-A9E3-3A798D393230}"/>
                </a:ext>
              </a:extLst>
            </p:cNvPr>
            <p:cNvSpPr/>
            <p:nvPr/>
          </p:nvSpPr>
          <p:spPr>
            <a:xfrm flipH="1">
              <a:off x="8316686" y="2982694"/>
              <a:ext cx="3875312" cy="3875307"/>
            </a:xfrm>
            <a:custGeom>
              <a:avLst/>
              <a:gdLst>
                <a:gd name="connsiteX0" fmla="*/ 0 w 4487619"/>
                <a:gd name="connsiteY0" fmla="*/ 0 h 4487613"/>
                <a:gd name="connsiteX1" fmla="*/ 4487619 w 4487619"/>
                <a:gd name="connsiteY1" fmla="*/ 4487613 h 4487613"/>
                <a:gd name="connsiteX2" fmla="*/ 0 w 4487619"/>
                <a:gd name="connsiteY2" fmla="*/ 4487613 h 4487613"/>
              </a:gdLst>
              <a:ahLst/>
              <a:cxnLst>
                <a:cxn ang="0">
                  <a:pos x="connsiteX0" y="connsiteY0"/>
                </a:cxn>
                <a:cxn ang="0">
                  <a:pos x="connsiteX1" y="connsiteY1"/>
                </a:cxn>
                <a:cxn ang="0">
                  <a:pos x="connsiteX2" y="connsiteY2"/>
                </a:cxn>
              </a:cxnLst>
              <a:rect l="l" t="t" r="r" b="b"/>
              <a:pathLst>
                <a:path w="4487619" h="4487613">
                  <a:moveTo>
                    <a:pt x="0" y="0"/>
                  </a:moveTo>
                  <a:lnTo>
                    <a:pt x="4487619" y="4487613"/>
                  </a:lnTo>
                  <a:lnTo>
                    <a:pt x="0" y="4487613"/>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grpSp>
      <p:sp>
        <p:nvSpPr>
          <p:cNvPr id="4" name="Graphic 10">
            <a:extLst>
              <a:ext uri="{FF2B5EF4-FFF2-40B4-BE49-F238E27FC236}">
                <a16:creationId xmlns:a16="http://schemas.microsoft.com/office/drawing/2014/main" id="{79E46568-10CC-4E6E-922D-8188BD0A2CCD}"/>
              </a:ext>
            </a:extLst>
          </p:cNvPr>
          <p:cNvSpPr/>
          <p:nvPr/>
        </p:nvSpPr>
        <p:spPr>
          <a:xfrm flipH="1">
            <a:off x="8921515" y="3374409"/>
            <a:ext cx="2877886" cy="287787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2">
              <a:alpha val="43145"/>
            </a:schemeClr>
          </a:solidFill>
          <a:ln w="9525" cap="flat">
            <a:noFill/>
            <a:prstDash val="solid"/>
            <a:miter/>
          </a:ln>
        </p:spPr>
        <p:txBody>
          <a:bodyPr rtlCol="0" anchor="ctr"/>
          <a:lstStyle/>
          <a:p>
            <a:endParaRPr lang="en-ID"/>
          </a:p>
        </p:txBody>
      </p:sp>
      <p:sp>
        <p:nvSpPr>
          <p:cNvPr id="5" name="Rectangle 4">
            <a:extLst>
              <a:ext uri="{FF2B5EF4-FFF2-40B4-BE49-F238E27FC236}">
                <a16:creationId xmlns:a16="http://schemas.microsoft.com/office/drawing/2014/main" id="{1A269863-3C02-F212-8A7C-B42F170B13E6}"/>
              </a:ext>
            </a:extLst>
          </p:cNvPr>
          <p:cNvSpPr/>
          <p:nvPr/>
        </p:nvSpPr>
        <p:spPr>
          <a:xfrm>
            <a:off x="320903" y="1121979"/>
            <a:ext cx="9073261" cy="5468603"/>
          </a:xfrm>
          <a:prstGeom prst="rect">
            <a:avLst/>
          </a:prstGeom>
          <a:solidFill>
            <a:schemeClr val="bg1">
              <a:alpha val="69953"/>
            </a:schemeClr>
          </a:solidFill>
          <a:ln>
            <a:solidFill>
              <a:schemeClr val="bg2"/>
            </a:solidFill>
          </a:ln>
          <a:effectLst>
            <a:outerShdw blurRad="71586"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aphic 10">
            <a:extLst>
              <a:ext uri="{FF2B5EF4-FFF2-40B4-BE49-F238E27FC236}">
                <a16:creationId xmlns:a16="http://schemas.microsoft.com/office/drawing/2014/main" id="{D1000B5B-3089-41F1-8FA8-157103DEEC30}"/>
              </a:ext>
            </a:extLst>
          </p:cNvPr>
          <p:cNvSpPr/>
          <p:nvPr/>
        </p:nvSpPr>
        <p:spPr>
          <a:xfrm flipH="1">
            <a:off x="10090267" y="1019837"/>
            <a:ext cx="1967590" cy="196758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2">
              <a:alpha val="46656"/>
            </a:schemeClr>
          </a:solidFill>
          <a:ln w="9525" cap="flat">
            <a:noFill/>
            <a:prstDash val="solid"/>
            <a:miter/>
          </a:ln>
        </p:spPr>
        <p:txBody>
          <a:bodyPr rtlCol="0" anchor="ctr"/>
          <a:lstStyle/>
          <a:p>
            <a:endParaRPr lang="en-ID"/>
          </a:p>
        </p:txBody>
      </p:sp>
      <p:sp>
        <p:nvSpPr>
          <p:cNvPr id="26" name="Graphic 31">
            <a:extLst>
              <a:ext uri="{FF2B5EF4-FFF2-40B4-BE49-F238E27FC236}">
                <a16:creationId xmlns:a16="http://schemas.microsoft.com/office/drawing/2014/main" id="{291B9634-1D1B-4FA7-A015-514CCC8D18D1}"/>
              </a:ext>
            </a:extLst>
          </p:cNvPr>
          <p:cNvSpPr/>
          <p:nvPr/>
        </p:nvSpPr>
        <p:spPr>
          <a:xfrm rot="18900000">
            <a:off x="9898663" y="1393407"/>
            <a:ext cx="317366" cy="31736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7" name="Graphic 31">
            <a:extLst>
              <a:ext uri="{FF2B5EF4-FFF2-40B4-BE49-F238E27FC236}">
                <a16:creationId xmlns:a16="http://schemas.microsoft.com/office/drawing/2014/main" id="{9C6F2ECD-4A8B-415E-984A-CC487A931189}"/>
              </a:ext>
            </a:extLst>
          </p:cNvPr>
          <p:cNvSpPr/>
          <p:nvPr/>
        </p:nvSpPr>
        <p:spPr>
          <a:xfrm rot="18900000">
            <a:off x="10331755" y="1171978"/>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8" name="TextBox 27">
            <a:extLst>
              <a:ext uri="{FF2B5EF4-FFF2-40B4-BE49-F238E27FC236}">
                <a16:creationId xmlns:a16="http://schemas.microsoft.com/office/drawing/2014/main" id="{CE435F8C-3B3B-4BEA-BF08-9719D223C73C}"/>
              </a:ext>
            </a:extLst>
          </p:cNvPr>
          <p:cNvSpPr txBox="1"/>
          <p:nvPr/>
        </p:nvSpPr>
        <p:spPr>
          <a:xfrm>
            <a:off x="320903" y="87511"/>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29" name="Straight Connector 28">
            <a:extLst>
              <a:ext uri="{FF2B5EF4-FFF2-40B4-BE49-F238E27FC236}">
                <a16:creationId xmlns:a16="http://schemas.microsoft.com/office/drawing/2014/main" id="{50ACC948-FE3D-48B2-A557-96C604EF9918}"/>
              </a:ext>
            </a:extLst>
          </p:cNvPr>
          <p:cNvCxnSpPr>
            <a:cxnSpLocks/>
            <a:endCxn id="28" idx="1"/>
          </p:cNvCxnSpPr>
          <p:nvPr/>
        </p:nvCxnSpPr>
        <p:spPr>
          <a:xfrm>
            <a:off x="2631" y="241400"/>
            <a:ext cx="31827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858A4E3-105A-4799-B255-48173852EB28}"/>
              </a:ext>
            </a:extLst>
          </p:cNvPr>
          <p:cNvSpPr txBox="1"/>
          <p:nvPr/>
        </p:nvSpPr>
        <p:spPr>
          <a:xfrm>
            <a:off x="505051" y="1257482"/>
            <a:ext cx="8416464" cy="5255285"/>
          </a:xfrm>
          <a:prstGeom prst="rect">
            <a:avLst/>
          </a:prstGeom>
          <a:noFill/>
        </p:spPr>
        <p:txBody>
          <a:bodyPr wrap="square" rtlCol="0">
            <a:spAutoFit/>
          </a:bodyPr>
          <a:lstStyle/>
          <a:p>
            <a:r>
              <a:rPr lang="en-GB" sz="1600" b="1">
                <a:solidFill>
                  <a:schemeClr val="accent6"/>
                </a:solidFill>
              </a:rPr>
              <a:t>What if a parent stops paying their donations?</a:t>
            </a:r>
          </a:p>
          <a:p>
            <a:pPr marL="628650" lvl="1" indent="-171450">
              <a:lnSpc>
                <a:spcPct val="150000"/>
              </a:lnSpc>
              <a:buFont typeface="Arial" panose="020B0604020202020204" pitchFamily="34" charset="0"/>
              <a:buChar char="•"/>
            </a:pPr>
            <a:r>
              <a:rPr lang="en-GB" sz="1200">
                <a:solidFill>
                  <a:schemeClr val="accent6"/>
                </a:solidFill>
              </a:rPr>
              <a:t>If a parent misses a donation, two more attempts are made to collect the donation.</a:t>
            </a:r>
          </a:p>
          <a:p>
            <a:pPr marL="628650" lvl="1" indent="-171450">
              <a:lnSpc>
                <a:spcPct val="150000"/>
              </a:lnSpc>
              <a:buFont typeface="Arial" panose="020B0604020202020204" pitchFamily="34" charset="0"/>
              <a:buChar char="•"/>
            </a:pPr>
            <a:r>
              <a:rPr lang="en-GB" sz="1200">
                <a:solidFill>
                  <a:schemeClr val="accent6"/>
                </a:solidFill>
              </a:rPr>
              <a:t>If they do not respond or refuse to pay the school is informed.</a:t>
            </a:r>
          </a:p>
          <a:p>
            <a:pPr marL="628650" lvl="1" indent="-171450">
              <a:lnSpc>
                <a:spcPct val="150000"/>
              </a:lnSpc>
              <a:buFont typeface="Arial" panose="020B0604020202020204" pitchFamily="34" charset="0"/>
              <a:buChar char="•"/>
            </a:pPr>
            <a:r>
              <a:rPr lang="en-GB" sz="1200">
                <a:solidFill>
                  <a:schemeClr val="accent6"/>
                </a:solidFill>
              </a:rPr>
              <a:t>If the school is unable to rectify the situation, they can:</a:t>
            </a:r>
          </a:p>
          <a:p>
            <a:pPr marL="1085850" lvl="2" indent="-171450">
              <a:lnSpc>
                <a:spcPct val="150000"/>
              </a:lnSpc>
              <a:buFont typeface="Arial" panose="020B0604020202020204" pitchFamily="34" charset="0"/>
              <a:buChar char="•"/>
            </a:pPr>
            <a:r>
              <a:rPr lang="en-GB" sz="1200">
                <a:solidFill>
                  <a:schemeClr val="accent6"/>
                </a:solidFill>
              </a:rPr>
              <a:t>Remote lock the device (if it is missing or the child has left the school)</a:t>
            </a:r>
          </a:p>
          <a:p>
            <a:pPr marL="1085850" lvl="2" indent="-171450">
              <a:lnSpc>
                <a:spcPct val="150000"/>
              </a:lnSpc>
              <a:buFont typeface="Arial" panose="020B0604020202020204" pitchFamily="34" charset="0"/>
              <a:buChar char="•"/>
            </a:pPr>
            <a:r>
              <a:rPr lang="en-GB" sz="1200">
                <a:solidFill>
                  <a:schemeClr val="accent6"/>
                </a:solidFill>
              </a:rPr>
              <a:t>Don’t allow the child to take the device home, but provide access within school.</a:t>
            </a:r>
          </a:p>
          <a:p>
            <a:pPr marL="628650" lvl="1" indent="-171450">
              <a:lnSpc>
                <a:spcPct val="150000"/>
              </a:lnSpc>
              <a:buFont typeface="Arial" panose="020B0604020202020204" pitchFamily="34" charset="0"/>
              <a:buChar char="•"/>
            </a:pPr>
            <a:r>
              <a:rPr lang="en-GB" sz="1200">
                <a:solidFill>
                  <a:schemeClr val="accent6"/>
                </a:solidFill>
              </a:rPr>
              <a:t>The school is still liable for the lease but your reserve funds will cover this cost.</a:t>
            </a:r>
          </a:p>
          <a:p>
            <a:pPr lvl="1"/>
            <a:endParaRPr lang="en-GB" sz="1400">
              <a:solidFill>
                <a:schemeClr val="accent6"/>
              </a:solidFill>
            </a:endParaRPr>
          </a:p>
          <a:p>
            <a:r>
              <a:rPr lang="en-GB" sz="1600" b="1">
                <a:solidFill>
                  <a:schemeClr val="accent6"/>
                </a:solidFill>
              </a:rPr>
              <a:t>What if a device is damaged or faulty?</a:t>
            </a:r>
          </a:p>
          <a:p>
            <a:pPr marL="628650" lvl="1" indent="-171450">
              <a:lnSpc>
                <a:spcPct val="150000"/>
              </a:lnSpc>
              <a:buFont typeface="Arial" panose="020B0604020202020204" pitchFamily="34" charset="0"/>
              <a:buChar char="•"/>
            </a:pPr>
            <a:r>
              <a:rPr lang="en-GB" sz="1200">
                <a:solidFill>
                  <a:schemeClr val="accent6"/>
                </a:solidFill>
              </a:rPr>
              <a:t>The child swaps the device out with a pool unit. If the device can be repaired, it will be refurbished to Grade A standards and returned to the child. If not the child keeps the pool unit.</a:t>
            </a:r>
          </a:p>
          <a:p>
            <a:pPr lvl="1">
              <a:lnSpc>
                <a:spcPct val="150000"/>
              </a:lnSpc>
            </a:pPr>
            <a:endParaRPr lang="en-GB" sz="1000">
              <a:solidFill>
                <a:schemeClr val="accent6"/>
              </a:solidFill>
            </a:endParaRPr>
          </a:p>
          <a:p>
            <a:r>
              <a:rPr lang="en-GB" sz="1600" b="1">
                <a:solidFill>
                  <a:schemeClr val="accent6"/>
                </a:solidFill>
              </a:rPr>
              <a:t>What if a device is lost or damaged beyond repair?</a:t>
            </a:r>
          </a:p>
          <a:p>
            <a:pPr marL="628650" lvl="1" indent="-171450">
              <a:lnSpc>
                <a:spcPct val="150000"/>
              </a:lnSpc>
              <a:buFont typeface="Arial" panose="020B0604020202020204" pitchFamily="34" charset="0"/>
              <a:buChar char="•"/>
            </a:pPr>
            <a:r>
              <a:rPr lang="en-GB" sz="1200">
                <a:solidFill>
                  <a:schemeClr val="accent6"/>
                </a:solidFill>
              </a:rPr>
              <a:t>The child is provided with a replacement unit from the pool units.</a:t>
            </a:r>
          </a:p>
          <a:p>
            <a:pPr marL="628650" lvl="1" indent="-171450">
              <a:lnSpc>
                <a:spcPct val="150000"/>
              </a:lnSpc>
              <a:buFont typeface="Arial" panose="020B0604020202020204" pitchFamily="34" charset="0"/>
              <a:buChar char="•"/>
            </a:pPr>
            <a:r>
              <a:rPr lang="en-GB" sz="1200">
                <a:solidFill>
                  <a:schemeClr val="accent6"/>
                </a:solidFill>
              </a:rPr>
              <a:t>The school can decide if there is an excess for one or multiple claims to deter repeat offenders.</a:t>
            </a:r>
          </a:p>
          <a:p>
            <a:pPr marL="628650" lvl="1" indent="-171450">
              <a:lnSpc>
                <a:spcPct val="150000"/>
              </a:lnSpc>
              <a:buFont typeface="Arial" panose="020B0604020202020204" pitchFamily="34" charset="0"/>
              <a:buChar char="•"/>
            </a:pPr>
            <a:r>
              <a:rPr lang="en-GB" sz="1200">
                <a:solidFill>
                  <a:schemeClr val="accent6"/>
                </a:solidFill>
              </a:rPr>
              <a:t>Additional units can be purchased to replenish the pool units utilising the reserve funds.</a:t>
            </a:r>
          </a:p>
          <a:p>
            <a:pPr lvl="1"/>
            <a:endParaRPr lang="en-GB" sz="1000">
              <a:solidFill>
                <a:schemeClr val="accent6"/>
              </a:solidFill>
            </a:endParaRPr>
          </a:p>
          <a:p>
            <a:r>
              <a:rPr lang="en-GB" sz="1600" b="1">
                <a:solidFill>
                  <a:schemeClr val="accent6"/>
                </a:solidFill>
              </a:rPr>
              <a:t>What if a child leaves the school</a:t>
            </a:r>
          </a:p>
          <a:p>
            <a:pPr marL="628650" lvl="1" indent="-171450">
              <a:lnSpc>
                <a:spcPct val="150000"/>
              </a:lnSpc>
              <a:buFont typeface="Arial" panose="020B0604020202020204" pitchFamily="34" charset="0"/>
              <a:buChar char="•"/>
            </a:pPr>
            <a:r>
              <a:rPr lang="en-GB" sz="1200">
                <a:solidFill>
                  <a:schemeClr val="accent6"/>
                </a:solidFill>
              </a:rPr>
              <a:t>The parents can pay the outstanding amount to keep the device.</a:t>
            </a:r>
          </a:p>
          <a:p>
            <a:pPr marL="628650" lvl="1" indent="-171450">
              <a:lnSpc>
                <a:spcPct val="150000"/>
              </a:lnSpc>
              <a:buFont typeface="Arial" panose="020B0604020202020204" pitchFamily="34" charset="0"/>
              <a:buChar char="•"/>
            </a:pPr>
            <a:r>
              <a:rPr lang="en-GB" sz="1200">
                <a:solidFill>
                  <a:schemeClr val="accent6"/>
                </a:solidFill>
              </a:rPr>
              <a:t>The device is returned and the school add it to the pool units ready to deploy to another student.</a:t>
            </a:r>
          </a:p>
        </p:txBody>
      </p:sp>
      <p:sp>
        <p:nvSpPr>
          <p:cNvPr id="32" name="TextBox 31">
            <a:extLst>
              <a:ext uri="{FF2B5EF4-FFF2-40B4-BE49-F238E27FC236}">
                <a16:creationId xmlns:a16="http://schemas.microsoft.com/office/drawing/2014/main" id="{D4D69468-5C06-4F3C-93E2-4B287BA28661}"/>
              </a:ext>
            </a:extLst>
          </p:cNvPr>
          <p:cNvSpPr txBox="1"/>
          <p:nvPr/>
        </p:nvSpPr>
        <p:spPr>
          <a:xfrm>
            <a:off x="394334" y="352538"/>
            <a:ext cx="4702121" cy="769441"/>
          </a:xfrm>
          <a:prstGeom prst="rect">
            <a:avLst/>
          </a:prstGeom>
          <a:noFill/>
        </p:spPr>
        <p:txBody>
          <a:bodyPr wrap="none" rtlCol="0">
            <a:spAutoFit/>
          </a:bodyPr>
          <a:lstStyle/>
          <a:p>
            <a:r>
              <a:rPr lang="en-ID" sz="4400" b="1">
                <a:solidFill>
                  <a:schemeClr val="accent1"/>
                </a:solidFill>
                <a:latin typeface="+mj-lt"/>
              </a:rPr>
              <a:t>Risk </a:t>
            </a:r>
            <a:r>
              <a:rPr lang="en-ID" sz="4400">
                <a:solidFill>
                  <a:schemeClr val="tx2"/>
                </a:solidFill>
                <a:latin typeface="+mj-lt"/>
              </a:rPr>
              <a:t>&amp; Reassurance</a:t>
            </a:r>
          </a:p>
        </p:txBody>
      </p:sp>
    </p:spTree>
    <p:extLst>
      <p:ext uri="{BB962C8B-B14F-4D97-AF65-F5344CB8AC3E}">
        <p14:creationId xmlns:p14="http://schemas.microsoft.com/office/powerpoint/2010/main" val="3831914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raphic 26">
            <a:extLst>
              <a:ext uri="{FF2B5EF4-FFF2-40B4-BE49-F238E27FC236}">
                <a16:creationId xmlns:a16="http://schemas.microsoft.com/office/drawing/2014/main" id="{C832D970-274A-4A69-95BB-BDD771C190F5}"/>
              </a:ext>
            </a:extLst>
          </p:cNvPr>
          <p:cNvSpPr/>
          <p:nvPr/>
        </p:nvSpPr>
        <p:spPr>
          <a:xfrm>
            <a:off x="1" y="4850850"/>
            <a:ext cx="2007151" cy="200715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7" name="Graphic 2">
            <a:extLst>
              <a:ext uri="{FF2B5EF4-FFF2-40B4-BE49-F238E27FC236}">
                <a16:creationId xmlns:a16="http://schemas.microsoft.com/office/drawing/2014/main" id="{75C5E2CC-37F4-429E-8AAF-44FD354C9155}"/>
              </a:ext>
            </a:extLst>
          </p:cNvPr>
          <p:cNvSpPr/>
          <p:nvPr/>
        </p:nvSpPr>
        <p:spPr>
          <a:xfrm>
            <a:off x="0" y="3599476"/>
            <a:ext cx="1219689" cy="2439373"/>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1" name="TextBox 20">
            <a:extLst>
              <a:ext uri="{FF2B5EF4-FFF2-40B4-BE49-F238E27FC236}">
                <a16:creationId xmlns:a16="http://schemas.microsoft.com/office/drawing/2014/main" id="{5D649ED0-A636-4489-B8A3-78C4708C3378}"/>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2"/>
                </a:solidFill>
                <a:effectLst/>
                <a:latin typeface="+mj-lt"/>
              </a:rPr>
              <a:t>Edge Computers</a:t>
            </a:r>
            <a:endParaRPr lang="en-ID" sz="1400" i="0">
              <a:solidFill>
                <a:schemeClr val="bg2"/>
              </a:solidFill>
              <a:effectLst/>
              <a:latin typeface="+mj-lt"/>
            </a:endParaRPr>
          </a:p>
        </p:txBody>
      </p:sp>
      <p:cxnSp>
        <p:nvCxnSpPr>
          <p:cNvPr id="22" name="Straight Connector 21">
            <a:extLst>
              <a:ext uri="{FF2B5EF4-FFF2-40B4-BE49-F238E27FC236}">
                <a16:creationId xmlns:a16="http://schemas.microsoft.com/office/drawing/2014/main" id="{8CAB1225-8A3A-4632-AB5D-F535485CF8B4}"/>
              </a:ext>
            </a:extLst>
          </p:cNvPr>
          <p:cNvCxnSpPr>
            <a:cxnSpLocks/>
            <a:endCxn id="21" idx="1"/>
          </p:cNvCxnSpPr>
          <p:nvPr/>
        </p:nvCxnSpPr>
        <p:spPr>
          <a:xfrm>
            <a:off x="0" y="427027"/>
            <a:ext cx="31827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Graphic 10">
            <a:extLst>
              <a:ext uri="{FF2B5EF4-FFF2-40B4-BE49-F238E27FC236}">
                <a16:creationId xmlns:a16="http://schemas.microsoft.com/office/drawing/2014/main" id="{B0A9F4E2-2572-4203-BFA6-F848EB1A4BA4}"/>
              </a:ext>
            </a:extLst>
          </p:cNvPr>
          <p:cNvSpPr/>
          <p:nvPr/>
        </p:nvSpPr>
        <p:spPr>
          <a:xfrm>
            <a:off x="6092793" y="587534"/>
            <a:ext cx="1832008" cy="1832000"/>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30" name="Graphic 10">
            <a:extLst>
              <a:ext uri="{FF2B5EF4-FFF2-40B4-BE49-F238E27FC236}">
                <a16:creationId xmlns:a16="http://schemas.microsoft.com/office/drawing/2014/main" id="{607D5F3E-8F2C-4F45-8FE8-CC62664A6CDC}"/>
              </a:ext>
            </a:extLst>
          </p:cNvPr>
          <p:cNvSpPr/>
          <p:nvPr/>
        </p:nvSpPr>
        <p:spPr>
          <a:xfrm>
            <a:off x="10268167" y="328958"/>
            <a:ext cx="1605561" cy="1605553"/>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32" name="Graphic 31">
            <a:extLst>
              <a:ext uri="{FF2B5EF4-FFF2-40B4-BE49-F238E27FC236}">
                <a16:creationId xmlns:a16="http://schemas.microsoft.com/office/drawing/2014/main" id="{218DFE60-6A5C-46AB-A532-F53769678368}"/>
              </a:ext>
            </a:extLst>
          </p:cNvPr>
          <p:cNvSpPr/>
          <p:nvPr/>
        </p:nvSpPr>
        <p:spPr>
          <a:xfrm rot="18900000">
            <a:off x="11283327" y="1697669"/>
            <a:ext cx="306756" cy="306754"/>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33" name="Graphic 31">
            <a:extLst>
              <a:ext uri="{FF2B5EF4-FFF2-40B4-BE49-F238E27FC236}">
                <a16:creationId xmlns:a16="http://schemas.microsoft.com/office/drawing/2014/main" id="{F5D3EAB0-5FA4-44C9-AD4D-9F1D1CBB1834}"/>
              </a:ext>
            </a:extLst>
          </p:cNvPr>
          <p:cNvSpPr/>
          <p:nvPr/>
        </p:nvSpPr>
        <p:spPr>
          <a:xfrm rot="18900000">
            <a:off x="10488297" y="241286"/>
            <a:ext cx="221006" cy="22100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39" name="TextBox 38">
            <a:extLst>
              <a:ext uri="{FF2B5EF4-FFF2-40B4-BE49-F238E27FC236}">
                <a16:creationId xmlns:a16="http://schemas.microsoft.com/office/drawing/2014/main" id="{52323B06-2C28-42E2-9437-250560CBCF91}"/>
              </a:ext>
            </a:extLst>
          </p:cNvPr>
          <p:cNvSpPr txBox="1"/>
          <p:nvPr/>
        </p:nvSpPr>
        <p:spPr>
          <a:xfrm>
            <a:off x="1339705" y="1456962"/>
            <a:ext cx="6763421" cy="1200329"/>
          </a:xfrm>
          <a:prstGeom prst="rect">
            <a:avLst/>
          </a:prstGeom>
          <a:noFill/>
        </p:spPr>
        <p:txBody>
          <a:bodyPr wrap="square" rtlCol="0">
            <a:spAutoFit/>
          </a:bodyPr>
          <a:lstStyle/>
          <a:p>
            <a:pPr marL="0" indent="0">
              <a:buNone/>
            </a:pPr>
            <a:r>
              <a:rPr lang="en-GB" sz="1200">
                <a:solidFill>
                  <a:schemeClr val="accent6"/>
                </a:solidFill>
              </a:rPr>
              <a:t>Involving the parents and guardians early is essential to a 1:1 programme succeeding. </a:t>
            </a:r>
          </a:p>
          <a:p>
            <a:pPr marL="0" indent="0">
              <a:buNone/>
            </a:pPr>
            <a:r>
              <a:rPr lang="en-GB" sz="1200">
                <a:solidFill>
                  <a:schemeClr val="accent6"/>
                </a:solidFill>
              </a:rPr>
              <a:t>Edge Computers can provide:</a:t>
            </a:r>
            <a:br>
              <a:rPr lang="en-GB" sz="1200">
                <a:solidFill>
                  <a:schemeClr val="accent6"/>
                </a:solidFill>
              </a:rPr>
            </a:br>
            <a:endParaRPr lang="en-GB" sz="1200">
              <a:solidFill>
                <a:schemeClr val="accent6"/>
              </a:solidFill>
            </a:endParaRPr>
          </a:p>
          <a:p>
            <a:pPr marL="171450" indent="-171450">
              <a:buFont typeface="Arial" panose="020B0604020202020204" pitchFamily="34" charset="0"/>
              <a:buChar char="•"/>
            </a:pPr>
            <a:r>
              <a:rPr lang="en-GB" sz="1200">
                <a:solidFill>
                  <a:schemeClr val="accent6"/>
                </a:solidFill>
              </a:rPr>
              <a:t>Example communications to personalise and share </a:t>
            </a:r>
          </a:p>
          <a:p>
            <a:pPr marL="171450" indent="-171450">
              <a:buFont typeface="Arial" panose="020B0604020202020204" pitchFamily="34" charset="0"/>
              <a:buChar char="•"/>
            </a:pPr>
            <a:r>
              <a:rPr lang="en-GB" sz="1200">
                <a:solidFill>
                  <a:schemeClr val="accent6"/>
                </a:solidFill>
              </a:rPr>
              <a:t>Expertise from TA Education to support parent evenings/consultations</a:t>
            </a:r>
          </a:p>
          <a:p>
            <a:pPr marL="171450" indent="-171450">
              <a:buFont typeface="Arial" panose="020B0604020202020204" pitchFamily="34" charset="0"/>
              <a:buChar char="•"/>
            </a:pPr>
            <a:r>
              <a:rPr lang="en-GB" sz="1200">
                <a:solidFill>
                  <a:schemeClr val="accent6"/>
                </a:solidFill>
              </a:rPr>
              <a:t>Example policies for parents and students</a:t>
            </a:r>
          </a:p>
        </p:txBody>
      </p:sp>
      <p:sp>
        <p:nvSpPr>
          <p:cNvPr id="40" name="TextBox 39">
            <a:extLst>
              <a:ext uri="{FF2B5EF4-FFF2-40B4-BE49-F238E27FC236}">
                <a16:creationId xmlns:a16="http://schemas.microsoft.com/office/drawing/2014/main" id="{94119144-F152-49CD-843C-6E7B8831EDC4}"/>
              </a:ext>
            </a:extLst>
          </p:cNvPr>
          <p:cNvSpPr txBox="1"/>
          <p:nvPr/>
        </p:nvSpPr>
        <p:spPr>
          <a:xfrm>
            <a:off x="1219689" y="717281"/>
            <a:ext cx="5977277" cy="769441"/>
          </a:xfrm>
          <a:prstGeom prst="rect">
            <a:avLst/>
          </a:prstGeom>
          <a:noFill/>
        </p:spPr>
        <p:txBody>
          <a:bodyPr wrap="none" rtlCol="0">
            <a:spAutoFit/>
          </a:bodyPr>
          <a:lstStyle/>
          <a:p>
            <a:r>
              <a:rPr lang="en-ID" sz="4400" b="1" i="0">
                <a:solidFill>
                  <a:schemeClr val="accent1"/>
                </a:solidFill>
                <a:effectLst/>
                <a:latin typeface="+mj-lt"/>
              </a:rPr>
              <a:t>The Parents </a:t>
            </a:r>
            <a:r>
              <a:rPr lang="en-ID" sz="4400" i="0">
                <a:solidFill>
                  <a:schemeClr val="accent6"/>
                </a:solidFill>
                <a:effectLst/>
                <a:latin typeface="+mj-lt"/>
              </a:rPr>
              <a:t>&amp; Guardians</a:t>
            </a:r>
          </a:p>
        </p:txBody>
      </p:sp>
      <p:sp>
        <p:nvSpPr>
          <p:cNvPr id="3" name="TextBox 2">
            <a:extLst>
              <a:ext uri="{FF2B5EF4-FFF2-40B4-BE49-F238E27FC236}">
                <a16:creationId xmlns:a16="http://schemas.microsoft.com/office/drawing/2014/main" id="{C6FAB564-FF0A-812E-EFB5-BB48C2B2343D}"/>
              </a:ext>
            </a:extLst>
          </p:cNvPr>
          <p:cNvSpPr txBox="1"/>
          <p:nvPr/>
        </p:nvSpPr>
        <p:spPr>
          <a:xfrm>
            <a:off x="1282783" y="2734946"/>
            <a:ext cx="6261742" cy="738664"/>
          </a:xfrm>
          <a:prstGeom prst="rect">
            <a:avLst/>
          </a:prstGeom>
          <a:noFill/>
        </p:spPr>
        <p:txBody>
          <a:bodyPr wrap="square" rtlCol="0">
            <a:spAutoFit/>
          </a:bodyPr>
          <a:lstStyle/>
          <a:p>
            <a:r>
              <a:rPr lang="en-GB" sz="2400" b="1">
                <a:solidFill>
                  <a:schemeClr val="accent1"/>
                </a:solidFill>
                <a:latin typeface="+mj-lt"/>
              </a:rPr>
              <a:t>Engagement</a:t>
            </a:r>
            <a:r>
              <a:rPr lang="en-GB" sz="2400">
                <a:latin typeface="+mj-lt"/>
              </a:rPr>
              <a:t> timeline</a:t>
            </a:r>
          </a:p>
          <a:p>
            <a:endParaRPr lang="en-US"/>
          </a:p>
        </p:txBody>
      </p:sp>
      <p:graphicFrame>
        <p:nvGraphicFramePr>
          <p:cNvPr id="4" name="Table 5">
            <a:extLst>
              <a:ext uri="{FF2B5EF4-FFF2-40B4-BE49-F238E27FC236}">
                <a16:creationId xmlns:a16="http://schemas.microsoft.com/office/drawing/2014/main" id="{80F54667-8FD2-C25C-9FC0-3E924919CCA5}"/>
              </a:ext>
            </a:extLst>
          </p:cNvPr>
          <p:cNvGraphicFramePr>
            <a:graphicFrameLocks noGrp="1"/>
          </p:cNvGraphicFramePr>
          <p:nvPr>
            <p:extLst>
              <p:ext uri="{D42A27DB-BD31-4B8C-83A1-F6EECF244321}">
                <p14:modId xmlns:p14="http://schemas.microsoft.com/office/powerpoint/2010/main" val="767812411"/>
              </p:ext>
            </p:extLst>
          </p:nvPr>
        </p:nvGraphicFramePr>
        <p:xfrm>
          <a:off x="1339705" y="3288962"/>
          <a:ext cx="9893394" cy="1515669"/>
        </p:xfrm>
        <a:graphic>
          <a:graphicData uri="http://schemas.openxmlformats.org/drawingml/2006/table">
            <a:tbl>
              <a:tblPr firstRow="1" bandRow="1">
                <a:tableStyleId>{5C22544A-7EE6-4342-B048-85BDC9FD1C3A}</a:tableStyleId>
              </a:tblPr>
              <a:tblGrid>
                <a:gridCol w="2482336">
                  <a:extLst>
                    <a:ext uri="{9D8B030D-6E8A-4147-A177-3AD203B41FA5}">
                      <a16:colId xmlns:a16="http://schemas.microsoft.com/office/drawing/2014/main" val="674846356"/>
                    </a:ext>
                  </a:extLst>
                </a:gridCol>
                <a:gridCol w="2433542">
                  <a:extLst>
                    <a:ext uri="{9D8B030D-6E8A-4147-A177-3AD203B41FA5}">
                      <a16:colId xmlns:a16="http://schemas.microsoft.com/office/drawing/2014/main" val="2009067969"/>
                    </a:ext>
                  </a:extLst>
                </a:gridCol>
                <a:gridCol w="2353586">
                  <a:extLst>
                    <a:ext uri="{9D8B030D-6E8A-4147-A177-3AD203B41FA5}">
                      <a16:colId xmlns:a16="http://schemas.microsoft.com/office/drawing/2014/main" val="3427284123"/>
                    </a:ext>
                  </a:extLst>
                </a:gridCol>
                <a:gridCol w="2623930">
                  <a:extLst>
                    <a:ext uri="{9D8B030D-6E8A-4147-A177-3AD203B41FA5}">
                      <a16:colId xmlns:a16="http://schemas.microsoft.com/office/drawing/2014/main" val="4214263565"/>
                    </a:ext>
                  </a:extLst>
                </a:gridCol>
              </a:tblGrid>
              <a:tr h="297699">
                <a:tc>
                  <a:txBody>
                    <a:bodyPr/>
                    <a:lstStyle/>
                    <a:p>
                      <a:r>
                        <a:rPr lang="en-GB" sz="1400" b="1">
                          <a:latin typeface="+mj-lt"/>
                        </a:rPr>
                        <a:t>No. of months before launch</a:t>
                      </a:r>
                    </a:p>
                  </a:txBody>
                  <a:tcPr/>
                </a:tc>
                <a:tc>
                  <a:txBody>
                    <a:bodyPr/>
                    <a:lstStyle/>
                    <a:p>
                      <a:r>
                        <a:rPr lang="en-GB" sz="1400" b="1">
                          <a:latin typeface="+mj-lt"/>
                        </a:rPr>
                        <a:t>What</a:t>
                      </a:r>
                    </a:p>
                  </a:txBody>
                  <a:tcPr/>
                </a:tc>
                <a:tc>
                  <a:txBody>
                    <a:bodyPr/>
                    <a:lstStyle/>
                    <a:p>
                      <a:r>
                        <a:rPr lang="en-GB" sz="1400" b="1">
                          <a:latin typeface="+mj-lt"/>
                        </a:rPr>
                        <a:t>How</a:t>
                      </a:r>
                    </a:p>
                  </a:txBody>
                  <a:tcPr/>
                </a:tc>
                <a:tc>
                  <a:txBody>
                    <a:bodyPr/>
                    <a:lstStyle/>
                    <a:p>
                      <a:r>
                        <a:rPr lang="en-GB" sz="1400" b="1">
                          <a:latin typeface="+mj-lt"/>
                        </a:rPr>
                        <a:t>Call to Action</a:t>
                      </a:r>
                    </a:p>
                  </a:txBody>
                  <a:tcPr/>
                </a:tc>
                <a:extLst>
                  <a:ext uri="{0D108BD9-81ED-4DB2-BD59-A6C34878D82A}">
                    <a16:rowId xmlns:a16="http://schemas.microsoft.com/office/drawing/2014/main" val="1328405958"/>
                  </a:ext>
                </a:extLst>
              </a:tr>
              <a:tr h="317772">
                <a:tc>
                  <a:txBody>
                    <a:bodyPr/>
                    <a:lstStyle/>
                    <a:p>
                      <a:r>
                        <a:rPr lang="en-GB" sz="1000"/>
                        <a:t>5-6 months (March/April*)</a:t>
                      </a:r>
                    </a:p>
                  </a:txBody>
                  <a:tcPr/>
                </a:tc>
                <a:tc>
                  <a:txBody>
                    <a:bodyPr/>
                    <a:lstStyle/>
                    <a:p>
                      <a:r>
                        <a:rPr lang="en-GB" sz="1000"/>
                        <a:t>Inform parents of intentions/vision</a:t>
                      </a:r>
                    </a:p>
                  </a:txBody>
                  <a:tcPr/>
                </a:tc>
                <a:tc>
                  <a:txBody>
                    <a:bodyPr/>
                    <a:lstStyle/>
                    <a:p>
                      <a:r>
                        <a:rPr lang="en-GB" sz="1000"/>
                        <a:t>Letter home</a:t>
                      </a:r>
                    </a:p>
                  </a:txBody>
                  <a:tcPr/>
                </a:tc>
                <a:tc>
                  <a:txBody>
                    <a:bodyPr/>
                    <a:lstStyle/>
                    <a:p>
                      <a:r>
                        <a:rPr lang="en-GB" sz="1000"/>
                        <a:t>Attend consultation evening</a:t>
                      </a:r>
                    </a:p>
                  </a:txBody>
                  <a:tcPr/>
                </a:tc>
                <a:extLst>
                  <a:ext uri="{0D108BD9-81ED-4DB2-BD59-A6C34878D82A}">
                    <a16:rowId xmlns:a16="http://schemas.microsoft.com/office/drawing/2014/main" val="2995504903"/>
                  </a:ext>
                </a:extLst>
              </a:tr>
              <a:tr h="297699">
                <a:tc>
                  <a:txBody>
                    <a:bodyPr/>
                    <a:lstStyle/>
                    <a:p>
                      <a:r>
                        <a:rPr lang="en-GB" sz="1000"/>
                        <a:t>4-5 months  (April/May)</a:t>
                      </a:r>
                    </a:p>
                  </a:txBody>
                  <a:tcPr/>
                </a:tc>
                <a:tc>
                  <a:txBody>
                    <a:bodyPr/>
                    <a:lstStyle/>
                    <a:p>
                      <a:r>
                        <a:rPr lang="en-GB" sz="1000"/>
                        <a:t>Consultation evening</a:t>
                      </a:r>
                    </a:p>
                  </a:txBody>
                  <a:tcPr/>
                </a:tc>
                <a:tc>
                  <a:txBody>
                    <a:bodyPr/>
                    <a:lstStyle/>
                    <a:p>
                      <a:r>
                        <a:rPr lang="en-GB" sz="1000"/>
                        <a:t>In-person event</a:t>
                      </a:r>
                    </a:p>
                  </a:txBody>
                  <a:tcPr/>
                </a:tc>
                <a:tc>
                  <a:txBody>
                    <a:bodyPr/>
                    <a:lstStyle/>
                    <a:p>
                      <a:r>
                        <a:rPr lang="en-GB" sz="1000"/>
                        <a:t>Notice of intention</a:t>
                      </a:r>
                    </a:p>
                  </a:txBody>
                  <a:tcPr/>
                </a:tc>
                <a:extLst>
                  <a:ext uri="{0D108BD9-81ED-4DB2-BD59-A6C34878D82A}">
                    <a16:rowId xmlns:a16="http://schemas.microsoft.com/office/drawing/2014/main" val="3597521312"/>
                  </a:ext>
                </a:extLst>
              </a:tr>
              <a:tr h="297699">
                <a:tc>
                  <a:txBody>
                    <a:bodyPr/>
                    <a:lstStyle/>
                    <a:p>
                      <a:r>
                        <a:rPr lang="en-GB" sz="1000"/>
                        <a:t>2-3 months (June/July)</a:t>
                      </a:r>
                    </a:p>
                  </a:txBody>
                  <a:tcPr/>
                </a:tc>
                <a:tc>
                  <a:txBody>
                    <a:bodyPr/>
                    <a:lstStyle/>
                    <a:p>
                      <a:r>
                        <a:rPr lang="en-GB" sz="1000"/>
                        <a:t>Open Portal</a:t>
                      </a:r>
                    </a:p>
                  </a:txBody>
                  <a:tcPr/>
                </a:tc>
                <a:tc>
                  <a:txBody>
                    <a:bodyPr/>
                    <a:lstStyle/>
                    <a:p>
                      <a:r>
                        <a:rPr lang="en-GB" sz="1000"/>
                        <a:t>Online – communicate via email</a:t>
                      </a:r>
                    </a:p>
                  </a:txBody>
                  <a:tcPr/>
                </a:tc>
                <a:tc>
                  <a:txBody>
                    <a:bodyPr/>
                    <a:lstStyle/>
                    <a:p>
                      <a:r>
                        <a:rPr lang="en-GB" sz="1000"/>
                        <a:t>Sign up to programme</a:t>
                      </a:r>
                    </a:p>
                  </a:txBody>
                  <a:tcPr/>
                </a:tc>
                <a:extLst>
                  <a:ext uri="{0D108BD9-81ED-4DB2-BD59-A6C34878D82A}">
                    <a16:rowId xmlns:a16="http://schemas.microsoft.com/office/drawing/2014/main" val="1108569922"/>
                  </a:ext>
                </a:extLst>
              </a:tr>
              <a:tr h="297699">
                <a:tc>
                  <a:txBody>
                    <a:bodyPr/>
                    <a:lstStyle/>
                    <a:p>
                      <a:r>
                        <a:rPr lang="en-GB" sz="1000"/>
                        <a:t>2 months after (October)</a:t>
                      </a:r>
                    </a:p>
                  </a:txBody>
                  <a:tcPr/>
                </a:tc>
                <a:tc>
                  <a:txBody>
                    <a:bodyPr/>
                    <a:lstStyle/>
                    <a:p>
                      <a:r>
                        <a:rPr lang="en-GB" sz="1000"/>
                        <a:t>Open evening</a:t>
                      </a:r>
                    </a:p>
                  </a:txBody>
                  <a:tcPr/>
                </a:tc>
                <a:tc>
                  <a:txBody>
                    <a:bodyPr/>
                    <a:lstStyle/>
                    <a:p>
                      <a:r>
                        <a:rPr lang="en-GB" sz="1000"/>
                        <a:t>In-person event</a:t>
                      </a:r>
                    </a:p>
                  </a:txBody>
                  <a:tcPr/>
                </a:tc>
                <a:tc>
                  <a:txBody>
                    <a:bodyPr/>
                    <a:lstStyle/>
                    <a:p>
                      <a:r>
                        <a:rPr lang="en-GB" sz="1000"/>
                        <a:t>Share successes, address challenges</a:t>
                      </a:r>
                    </a:p>
                  </a:txBody>
                  <a:tcPr/>
                </a:tc>
                <a:extLst>
                  <a:ext uri="{0D108BD9-81ED-4DB2-BD59-A6C34878D82A}">
                    <a16:rowId xmlns:a16="http://schemas.microsoft.com/office/drawing/2014/main" val="389094739"/>
                  </a:ext>
                </a:extLst>
              </a:tr>
            </a:tbl>
          </a:graphicData>
        </a:graphic>
      </p:graphicFrame>
      <p:sp>
        <p:nvSpPr>
          <p:cNvPr id="5" name="TextBox 4">
            <a:extLst>
              <a:ext uri="{FF2B5EF4-FFF2-40B4-BE49-F238E27FC236}">
                <a16:creationId xmlns:a16="http://schemas.microsoft.com/office/drawing/2014/main" id="{0DA5C2FD-70AF-4CE6-39C2-2ABBA3C1C32B}"/>
              </a:ext>
            </a:extLst>
          </p:cNvPr>
          <p:cNvSpPr txBox="1"/>
          <p:nvPr/>
        </p:nvSpPr>
        <p:spPr>
          <a:xfrm>
            <a:off x="7234173" y="4909220"/>
            <a:ext cx="6416703" cy="584775"/>
          </a:xfrm>
          <a:prstGeom prst="rect">
            <a:avLst/>
          </a:prstGeom>
          <a:noFill/>
        </p:spPr>
        <p:txBody>
          <a:bodyPr wrap="square" rtlCol="0">
            <a:spAutoFit/>
          </a:bodyPr>
          <a:lstStyle/>
          <a:p>
            <a:r>
              <a:rPr lang="en-GB" sz="1400">
                <a:solidFill>
                  <a:schemeClr val="accent4"/>
                </a:solidFill>
              </a:rPr>
              <a:t>*Based on a September launch/deployment</a:t>
            </a:r>
          </a:p>
          <a:p>
            <a:endParaRPr lang="en-US"/>
          </a:p>
        </p:txBody>
      </p:sp>
    </p:spTree>
    <p:extLst>
      <p:ext uri="{BB962C8B-B14F-4D97-AF65-F5344CB8AC3E}">
        <p14:creationId xmlns:p14="http://schemas.microsoft.com/office/powerpoint/2010/main" val="3533526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15">
            <a:extLst>
              <a:ext uri="{FF2B5EF4-FFF2-40B4-BE49-F238E27FC236}">
                <a16:creationId xmlns:a16="http://schemas.microsoft.com/office/drawing/2014/main" id="{08A2989E-2C05-DCCB-A407-F9205EA1DAD3}"/>
              </a:ext>
            </a:extLst>
          </p:cNvPr>
          <p:cNvSpPr/>
          <p:nvPr/>
        </p:nvSpPr>
        <p:spPr>
          <a:xfrm>
            <a:off x="8104958" y="0"/>
            <a:ext cx="4087043" cy="6858000"/>
          </a:xfrm>
          <a:custGeom>
            <a:avLst/>
            <a:gdLst>
              <a:gd name="connsiteX0" fmla="*/ 2835770 w 4087043"/>
              <a:gd name="connsiteY0" fmla="*/ 0 h 6858000"/>
              <a:gd name="connsiteX1" fmla="*/ 4087043 w 4087043"/>
              <a:gd name="connsiteY1" fmla="*/ 0 h 6858000"/>
              <a:gd name="connsiteX2" fmla="*/ 4087043 w 4087043"/>
              <a:gd name="connsiteY2" fmla="*/ 6858000 h 6858000"/>
              <a:gd name="connsiteX3" fmla="*/ 4024580 w 4087043"/>
              <a:gd name="connsiteY3" fmla="*/ 6858000 h 6858000"/>
              <a:gd name="connsiteX4" fmla="*/ 0 w 4087043"/>
              <a:gd name="connsiteY4" fmla="*/ 283577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043" h="6858000">
                <a:moveTo>
                  <a:pt x="2835770" y="0"/>
                </a:moveTo>
                <a:lnTo>
                  <a:pt x="4087043" y="0"/>
                </a:lnTo>
                <a:lnTo>
                  <a:pt x="4087043" y="6858000"/>
                </a:lnTo>
                <a:lnTo>
                  <a:pt x="4024580" y="6858000"/>
                </a:lnTo>
                <a:lnTo>
                  <a:pt x="0" y="2835771"/>
                </a:lnTo>
                <a:close/>
              </a:path>
            </a:pathLst>
          </a:custGeom>
          <a:gradFill flip="none" rotWithShape="1">
            <a:gsLst>
              <a:gs pos="100000">
                <a:schemeClr val="accent1">
                  <a:alpha val="80000"/>
                </a:schemeClr>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6" name="Graphic 26">
            <a:extLst>
              <a:ext uri="{FF2B5EF4-FFF2-40B4-BE49-F238E27FC236}">
                <a16:creationId xmlns:a16="http://schemas.microsoft.com/office/drawing/2014/main" id="{C832D970-274A-4A69-95BB-BDD771C190F5}"/>
              </a:ext>
            </a:extLst>
          </p:cNvPr>
          <p:cNvSpPr/>
          <p:nvPr/>
        </p:nvSpPr>
        <p:spPr>
          <a:xfrm>
            <a:off x="1" y="4850850"/>
            <a:ext cx="2007151" cy="200715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7" name="Graphic 2">
            <a:extLst>
              <a:ext uri="{FF2B5EF4-FFF2-40B4-BE49-F238E27FC236}">
                <a16:creationId xmlns:a16="http://schemas.microsoft.com/office/drawing/2014/main" id="{75C5E2CC-37F4-429E-8AAF-44FD354C9155}"/>
              </a:ext>
            </a:extLst>
          </p:cNvPr>
          <p:cNvSpPr/>
          <p:nvPr/>
        </p:nvSpPr>
        <p:spPr>
          <a:xfrm>
            <a:off x="0" y="3599476"/>
            <a:ext cx="1219689" cy="2439373"/>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1" name="TextBox 20">
            <a:extLst>
              <a:ext uri="{FF2B5EF4-FFF2-40B4-BE49-F238E27FC236}">
                <a16:creationId xmlns:a16="http://schemas.microsoft.com/office/drawing/2014/main" id="{5D649ED0-A636-4489-B8A3-78C4708C3378}"/>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2"/>
                </a:solidFill>
                <a:effectLst/>
                <a:latin typeface="+mj-lt"/>
              </a:rPr>
              <a:t>Edge Computers</a:t>
            </a:r>
            <a:endParaRPr lang="en-ID" sz="1400" i="0">
              <a:solidFill>
                <a:schemeClr val="bg2"/>
              </a:solidFill>
              <a:effectLst/>
              <a:latin typeface="+mj-lt"/>
            </a:endParaRPr>
          </a:p>
        </p:txBody>
      </p:sp>
      <p:cxnSp>
        <p:nvCxnSpPr>
          <p:cNvPr id="22" name="Straight Connector 21">
            <a:extLst>
              <a:ext uri="{FF2B5EF4-FFF2-40B4-BE49-F238E27FC236}">
                <a16:creationId xmlns:a16="http://schemas.microsoft.com/office/drawing/2014/main" id="{8CAB1225-8A3A-4632-AB5D-F535485CF8B4}"/>
              </a:ext>
            </a:extLst>
          </p:cNvPr>
          <p:cNvCxnSpPr>
            <a:cxnSpLocks/>
            <a:endCxn id="21" idx="1"/>
          </p:cNvCxnSpPr>
          <p:nvPr/>
        </p:nvCxnSpPr>
        <p:spPr>
          <a:xfrm>
            <a:off x="0" y="427027"/>
            <a:ext cx="31827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Graphic 10">
            <a:extLst>
              <a:ext uri="{FF2B5EF4-FFF2-40B4-BE49-F238E27FC236}">
                <a16:creationId xmlns:a16="http://schemas.microsoft.com/office/drawing/2014/main" id="{B0A9F4E2-2572-4203-BFA6-F848EB1A4BA4}"/>
              </a:ext>
            </a:extLst>
          </p:cNvPr>
          <p:cNvSpPr/>
          <p:nvPr/>
        </p:nvSpPr>
        <p:spPr>
          <a:xfrm>
            <a:off x="6092793" y="587534"/>
            <a:ext cx="1832008" cy="1832000"/>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30" name="Graphic 10">
            <a:extLst>
              <a:ext uri="{FF2B5EF4-FFF2-40B4-BE49-F238E27FC236}">
                <a16:creationId xmlns:a16="http://schemas.microsoft.com/office/drawing/2014/main" id="{607D5F3E-8F2C-4F45-8FE8-CC62664A6CDC}"/>
              </a:ext>
            </a:extLst>
          </p:cNvPr>
          <p:cNvSpPr/>
          <p:nvPr/>
        </p:nvSpPr>
        <p:spPr>
          <a:xfrm>
            <a:off x="9178842" y="215749"/>
            <a:ext cx="1605561" cy="1605553"/>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accent1">
              <a:alpha val="39754"/>
            </a:schemeClr>
          </a:solidFill>
          <a:ln w="9525" cap="flat">
            <a:noFill/>
            <a:prstDash val="solid"/>
            <a:miter/>
          </a:ln>
        </p:spPr>
        <p:txBody>
          <a:bodyPr rtlCol="0" anchor="ctr"/>
          <a:lstStyle/>
          <a:p>
            <a:endParaRPr lang="en-ID"/>
          </a:p>
        </p:txBody>
      </p:sp>
      <p:sp>
        <p:nvSpPr>
          <p:cNvPr id="32" name="Graphic 31">
            <a:extLst>
              <a:ext uri="{FF2B5EF4-FFF2-40B4-BE49-F238E27FC236}">
                <a16:creationId xmlns:a16="http://schemas.microsoft.com/office/drawing/2014/main" id="{218DFE60-6A5C-46AB-A532-F53769678368}"/>
              </a:ext>
            </a:extLst>
          </p:cNvPr>
          <p:cNvSpPr/>
          <p:nvPr/>
        </p:nvSpPr>
        <p:spPr>
          <a:xfrm rot="18900000">
            <a:off x="9024548" y="541276"/>
            <a:ext cx="306756" cy="306754"/>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33" name="Graphic 31">
            <a:extLst>
              <a:ext uri="{FF2B5EF4-FFF2-40B4-BE49-F238E27FC236}">
                <a16:creationId xmlns:a16="http://schemas.microsoft.com/office/drawing/2014/main" id="{F5D3EAB0-5FA4-44C9-AD4D-9F1D1CBB1834}"/>
              </a:ext>
            </a:extLst>
          </p:cNvPr>
          <p:cNvSpPr/>
          <p:nvPr/>
        </p:nvSpPr>
        <p:spPr>
          <a:xfrm rot="18900000">
            <a:off x="10488297" y="241286"/>
            <a:ext cx="221006" cy="22100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39" name="TextBox 38">
            <a:extLst>
              <a:ext uri="{FF2B5EF4-FFF2-40B4-BE49-F238E27FC236}">
                <a16:creationId xmlns:a16="http://schemas.microsoft.com/office/drawing/2014/main" id="{52323B06-2C28-42E2-9437-250560CBCF91}"/>
              </a:ext>
            </a:extLst>
          </p:cNvPr>
          <p:cNvSpPr txBox="1"/>
          <p:nvPr/>
        </p:nvSpPr>
        <p:spPr>
          <a:xfrm>
            <a:off x="550311" y="1246282"/>
            <a:ext cx="7531094" cy="1938992"/>
          </a:xfrm>
          <a:prstGeom prst="rect">
            <a:avLst/>
          </a:prstGeom>
          <a:noFill/>
        </p:spPr>
        <p:txBody>
          <a:bodyPr wrap="square" rtlCol="0">
            <a:spAutoFit/>
          </a:bodyPr>
          <a:lstStyle/>
          <a:p>
            <a:pPr marL="0" indent="0">
              <a:buNone/>
            </a:pPr>
            <a:r>
              <a:rPr lang="en-GB" sz="1200">
                <a:solidFill>
                  <a:schemeClr val="accent5"/>
                </a:solidFill>
              </a:rPr>
              <a:t>Staff will champion or challenge your programme. It is important they feel consulted and supported to embrace the changes involved in introducing 1:1 devices.</a:t>
            </a:r>
          </a:p>
          <a:p>
            <a:pPr marL="0" indent="0">
              <a:buNone/>
            </a:pPr>
            <a:endParaRPr lang="en-GB" sz="1200">
              <a:solidFill>
                <a:schemeClr val="accent5"/>
              </a:solidFill>
            </a:endParaRPr>
          </a:p>
          <a:p>
            <a:pPr marL="0" indent="0">
              <a:buNone/>
            </a:pPr>
            <a:r>
              <a:rPr lang="en-GB" sz="1200">
                <a:solidFill>
                  <a:schemeClr val="accent5"/>
                </a:solidFill>
              </a:rPr>
              <a:t>Edge Computers partners with TA Education, the UK’s leading Microsoft Education Global Training Partner training more than 50,000 teachers a year on Microsoft solutions for education.</a:t>
            </a:r>
          </a:p>
          <a:p>
            <a:pPr marL="0" indent="0">
              <a:buNone/>
            </a:pPr>
            <a:endParaRPr lang="en-GB" sz="1200">
              <a:solidFill>
                <a:schemeClr val="accent5"/>
              </a:solidFill>
            </a:endParaRPr>
          </a:p>
          <a:p>
            <a:pPr marL="0" indent="0">
              <a:buNone/>
            </a:pPr>
            <a:r>
              <a:rPr lang="en-GB" sz="1200">
                <a:solidFill>
                  <a:schemeClr val="accent5"/>
                </a:solidFill>
              </a:rPr>
              <a:t>It is worth considering that you can build the cost of a TA Support Programme into the monthly donations collected.</a:t>
            </a:r>
          </a:p>
          <a:p>
            <a:pPr marL="0" indent="0">
              <a:buNone/>
            </a:pPr>
            <a:endParaRPr lang="en-GB" sz="1200">
              <a:solidFill>
                <a:schemeClr val="accent5"/>
              </a:solidFill>
            </a:endParaRPr>
          </a:p>
          <a:p>
            <a:pPr marL="0" indent="0">
              <a:buNone/>
            </a:pPr>
            <a:r>
              <a:rPr lang="en-GB" sz="1200">
                <a:solidFill>
                  <a:schemeClr val="accent5"/>
                </a:solidFill>
              </a:rPr>
              <a:t>Below we have indicated a good approach to staff training for a 1:1 device deployment.</a:t>
            </a:r>
          </a:p>
        </p:txBody>
      </p:sp>
      <p:sp>
        <p:nvSpPr>
          <p:cNvPr id="40" name="TextBox 39">
            <a:extLst>
              <a:ext uri="{FF2B5EF4-FFF2-40B4-BE49-F238E27FC236}">
                <a16:creationId xmlns:a16="http://schemas.microsoft.com/office/drawing/2014/main" id="{94119144-F152-49CD-843C-6E7B8831EDC4}"/>
              </a:ext>
            </a:extLst>
          </p:cNvPr>
          <p:cNvSpPr txBox="1"/>
          <p:nvPr/>
        </p:nvSpPr>
        <p:spPr>
          <a:xfrm>
            <a:off x="526758" y="510476"/>
            <a:ext cx="7813036" cy="769441"/>
          </a:xfrm>
          <a:prstGeom prst="rect">
            <a:avLst/>
          </a:prstGeom>
          <a:noFill/>
        </p:spPr>
        <p:txBody>
          <a:bodyPr wrap="none" rtlCol="0">
            <a:spAutoFit/>
          </a:bodyPr>
          <a:lstStyle/>
          <a:p>
            <a:r>
              <a:rPr lang="en-ID" sz="4400" b="1" i="0">
                <a:solidFill>
                  <a:schemeClr val="accent1"/>
                </a:solidFill>
                <a:effectLst/>
                <a:latin typeface="+mj-lt"/>
              </a:rPr>
              <a:t>Staff </a:t>
            </a:r>
            <a:r>
              <a:rPr lang="en-ID" sz="4400" i="0">
                <a:solidFill>
                  <a:schemeClr val="accent6"/>
                </a:solidFill>
                <a:effectLst/>
                <a:latin typeface="+mj-lt"/>
              </a:rPr>
              <a:t>– Professional Development</a:t>
            </a:r>
          </a:p>
        </p:txBody>
      </p:sp>
      <p:sp>
        <p:nvSpPr>
          <p:cNvPr id="3" name="TextBox 2">
            <a:extLst>
              <a:ext uri="{FF2B5EF4-FFF2-40B4-BE49-F238E27FC236}">
                <a16:creationId xmlns:a16="http://schemas.microsoft.com/office/drawing/2014/main" id="{C6FAB564-FF0A-812E-EFB5-BB48C2B2343D}"/>
              </a:ext>
            </a:extLst>
          </p:cNvPr>
          <p:cNvSpPr txBox="1"/>
          <p:nvPr/>
        </p:nvSpPr>
        <p:spPr>
          <a:xfrm>
            <a:off x="1540145" y="3231490"/>
            <a:ext cx="6261742" cy="738664"/>
          </a:xfrm>
          <a:prstGeom prst="rect">
            <a:avLst/>
          </a:prstGeom>
          <a:noFill/>
        </p:spPr>
        <p:txBody>
          <a:bodyPr wrap="square" rtlCol="0">
            <a:spAutoFit/>
          </a:bodyPr>
          <a:lstStyle/>
          <a:p>
            <a:r>
              <a:rPr lang="en-GB" sz="2400" b="1">
                <a:solidFill>
                  <a:schemeClr val="accent1"/>
                </a:solidFill>
                <a:latin typeface="+mj-lt"/>
              </a:rPr>
              <a:t>Engagement</a:t>
            </a:r>
            <a:r>
              <a:rPr lang="en-GB" sz="2400">
                <a:latin typeface="+mj-lt"/>
              </a:rPr>
              <a:t> timeline</a:t>
            </a:r>
          </a:p>
          <a:p>
            <a:endParaRPr lang="en-US"/>
          </a:p>
        </p:txBody>
      </p:sp>
      <p:sp>
        <p:nvSpPr>
          <p:cNvPr id="5" name="TextBox 4">
            <a:extLst>
              <a:ext uri="{FF2B5EF4-FFF2-40B4-BE49-F238E27FC236}">
                <a16:creationId xmlns:a16="http://schemas.microsoft.com/office/drawing/2014/main" id="{0DA5C2FD-70AF-4CE6-39C2-2ABBA3C1C32B}"/>
              </a:ext>
            </a:extLst>
          </p:cNvPr>
          <p:cNvSpPr txBox="1"/>
          <p:nvPr/>
        </p:nvSpPr>
        <p:spPr>
          <a:xfrm>
            <a:off x="4433276" y="6195628"/>
            <a:ext cx="6416703" cy="584775"/>
          </a:xfrm>
          <a:prstGeom prst="rect">
            <a:avLst/>
          </a:prstGeom>
          <a:noFill/>
        </p:spPr>
        <p:txBody>
          <a:bodyPr wrap="square" rtlCol="0">
            <a:spAutoFit/>
          </a:bodyPr>
          <a:lstStyle/>
          <a:p>
            <a:r>
              <a:rPr lang="en-GB" sz="1400">
                <a:solidFill>
                  <a:schemeClr val="accent4"/>
                </a:solidFill>
              </a:rPr>
              <a:t>*Based on a September launch/deployment</a:t>
            </a:r>
          </a:p>
          <a:p>
            <a:endParaRPr lang="en-US"/>
          </a:p>
        </p:txBody>
      </p:sp>
      <p:graphicFrame>
        <p:nvGraphicFramePr>
          <p:cNvPr id="6" name="Table 5">
            <a:extLst>
              <a:ext uri="{FF2B5EF4-FFF2-40B4-BE49-F238E27FC236}">
                <a16:creationId xmlns:a16="http://schemas.microsoft.com/office/drawing/2014/main" id="{DBEAA657-1BDE-5372-F40E-9EE756F0F44B}"/>
              </a:ext>
            </a:extLst>
          </p:cNvPr>
          <p:cNvGraphicFramePr>
            <a:graphicFrameLocks noGrp="1"/>
          </p:cNvGraphicFramePr>
          <p:nvPr>
            <p:extLst>
              <p:ext uri="{D42A27DB-BD31-4B8C-83A1-F6EECF244321}">
                <p14:modId xmlns:p14="http://schemas.microsoft.com/office/powerpoint/2010/main" val="3835152793"/>
              </p:ext>
            </p:extLst>
          </p:nvPr>
        </p:nvGraphicFramePr>
        <p:xfrm>
          <a:off x="1634682" y="3779974"/>
          <a:ext cx="6784699" cy="2339859"/>
        </p:xfrm>
        <a:graphic>
          <a:graphicData uri="http://schemas.openxmlformats.org/drawingml/2006/table">
            <a:tbl>
              <a:tblPr firstRow="1" bandRow="1">
                <a:tableStyleId>{5C22544A-7EE6-4342-B048-85BDC9FD1C3A}</a:tableStyleId>
              </a:tblPr>
              <a:tblGrid>
                <a:gridCol w="2549129">
                  <a:extLst>
                    <a:ext uri="{9D8B030D-6E8A-4147-A177-3AD203B41FA5}">
                      <a16:colId xmlns:a16="http://schemas.microsoft.com/office/drawing/2014/main" val="674846356"/>
                    </a:ext>
                  </a:extLst>
                </a:gridCol>
                <a:gridCol w="1828800">
                  <a:extLst>
                    <a:ext uri="{9D8B030D-6E8A-4147-A177-3AD203B41FA5}">
                      <a16:colId xmlns:a16="http://schemas.microsoft.com/office/drawing/2014/main" val="2009067969"/>
                    </a:ext>
                  </a:extLst>
                </a:gridCol>
                <a:gridCol w="2406770">
                  <a:extLst>
                    <a:ext uri="{9D8B030D-6E8A-4147-A177-3AD203B41FA5}">
                      <a16:colId xmlns:a16="http://schemas.microsoft.com/office/drawing/2014/main" val="3427284123"/>
                    </a:ext>
                  </a:extLst>
                </a:gridCol>
              </a:tblGrid>
              <a:tr h="210091">
                <a:tc>
                  <a:txBody>
                    <a:bodyPr/>
                    <a:lstStyle/>
                    <a:p>
                      <a:r>
                        <a:rPr lang="en-GB" sz="1400" b="1">
                          <a:latin typeface="+mj-lt"/>
                        </a:rPr>
                        <a:t>No. of months before launch</a:t>
                      </a:r>
                    </a:p>
                  </a:txBody>
                  <a:tcPr/>
                </a:tc>
                <a:tc>
                  <a:txBody>
                    <a:bodyPr/>
                    <a:lstStyle/>
                    <a:p>
                      <a:r>
                        <a:rPr lang="en-GB" sz="1400" b="1">
                          <a:latin typeface="+mj-lt"/>
                        </a:rPr>
                        <a:t>What</a:t>
                      </a:r>
                    </a:p>
                  </a:txBody>
                  <a:tcPr/>
                </a:tc>
                <a:tc>
                  <a:txBody>
                    <a:bodyPr/>
                    <a:lstStyle/>
                    <a:p>
                      <a:r>
                        <a:rPr lang="en-GB" sz="1400" b="1">
                          <a:latin typeface="+mj-lt"/>
                        </a:rPr>
                        <a:t>How</a:t>
                      </a:r>
                    </a:p>
                  </a:txBody>
                  <a:tcPr/>
                </a:tc>
                <a:extLst>
                  <a:ext uri="{0D108BD9-81ED-4DB2-BD59-A6C34878D82A}">
                    <a16:rowId xmlns:a16="http://schemas.microsoft.com/office/drawing/2014/main" val="1328405958"/>
                  </a:ext>
                </a:extLst>
              </a:tr>
              <a:tr h="317772">
                <a:tc>
                  <a:txBody>
                    <a:bodyPr/>
                    <a:lstStyle/>
                    <a:p>
                      <a:r>
                        <a:rPr lang="en-GB" sz="1000">
                          <a:latin typeface="+mn-lt"/>
                        </a:rPr>
                        <a:t>7-8 months (January/February*)</a:t>
                      </a:r>
                    </a:p>
                  </a:txBody>
                  <a:tcPr/>
                </a:tc>
                <a:tc>
                  <a:txBody>
                    <a:bodyPr/>
                    <a:lstStyle/>
                    <a:p>
                      <a:r>
                        <a:rPr lang="en-GB" sz="1000">
                          <a:latin typeface="+mn-lt"/>
                        </a:rPr>
                        <a:t>Inform staff of intentions/vision</a:t>
                      </a:r>
                    </a:p>
                  </a:txBody>
                  <a:tcPr/>
                </a:tc>
                <a:tc>
                  <a:txBody>
                    <a:bodyPr/>
                    <a:lstStyle/>
                    <a:p>
                      <a:r>
                        <a:rPr lang="en-GB" sz="1000">
                          <a:latin typeface="+mn-lt"/>
                        </a:rPr>
                        <a:t>Meeting (ideally) or comms.</a:t>
                      </a:r>
                    </a:p>
                  </a:txBody>
                  <a:tcPr/>
                </a:tc>
                <a:extLst>
                  <a:ext uri="{0D108BD9-81ED-4DB2-BD59-A6C34878D82A}">
                    <a16:rowId xmlns:a16="http://schemas.microsoft.com/office/drawing/2014/main" val="2995504903"/>
                  </a:ext>
                </a:extLst>
              </a:tr>
              <a:tr h="297699">
                <a:tc>
                  <a:txBody>
                    <a:bodyPr/>
                    <a:lstStyle/>
                    <a:p>
                      <a:r>
                        <a:rPr lang="en-GB" sz="1000">
                          <a:latin typeface="+mn-lt"/>
                        </a:rPr>
                        <a:t>4-5 months  (April/May)</a:t>
                      </a:r>
                    </a:p>
                  </a:txBody>
                  <a:tcPr/>
                </a:tc>
                <a:tc>
                  <a:txBody>
                    <a:bodyPr/>
                    <a:lstStyle/>
                    <a:p>
                      <a:r>
                        <a:rPr lang="en-GB" sz="1000">
                          <a:latin typeface="+mn-lt"/>
                        </a:rPr>
                        <a:t>Launch PD programme</a:t>
                      </a:r>
                    </a:p>
                  </a:txBody>
                  <a:tcPr/>
                </a:tc>
                <a:tc>
                  <a:txBody>
                    <a:bodyPr/>
                    <a:lstStyle/>
                    <a:p>
                      <a:r>
                        <a:rPr lang="en-GB" sz="1000">
                          <a:latin typeface="+mn-lt"/>
                        </a:rPr>
                        <a:t>Facilitate staff PD sessions</a:t>
                      </a:r>
                    </a:p>
                  </a:txBody>
                  <a:tcPr/>
                </a:tc>
                <a:extLst>
                  <a:ext uri="{0D108BD9-81ED-4DB2-BD59-A6C34878D82A}">
                    <a16:rowId xmlns:a16="http://schemas.microsoft.com/office/drawing/2014/main" val="3597521312"/>
                  </a:ext>
                </a:extLst>
              </a:tr>
              <a:tr h="297699">
                <a:tc>
                  <a:txBody>
                    <a:bodyPr/>
                    <a:lstStyle/>
                    <a:p>
                      <a:r>
                        <a:rPr lang="en-GB" sz="1000">
                          <a:latin typeface="+mn-lt"/>
                        </a:rPr>
                        <a:t>2-3 months (June/July)</a:t>
                      </a:r>
                    </a:p>
                  </a:txBody>
                  <a:tcPr/>
                </a:tc>
                <a:tc>
                  <a:txBody>
                    <a:bodyPr/>
                    <a:lstStyle/>
                    <a:p>
                      <a:r>
                        <a:rPr lang="en-GB" sz="1000">
                          <a:latin typeface="+mn-lt"/>
                        </a:rPr>
                        <a:t>Continue PD and launch </a:t>
                      </a:r>
                      <a:br>
                        <a:rPr lang="en-GB" sz="1000">
                          <a:latin typeface="+mn-lt"/>
                        </a:rPr>
                      </a:br>
                      <a:r>
                        <a:rPr lang="en-GB" sz="1000">
                          <a:latin typeface="+mn-lt"/>
                        </a:rPr>
                        <a:t>On-demand support</a:t>
                      </a:r>
                    </a:p>
                  </a:txBody>
                  <a:tcPr/>
                </a:tc>
                <a:tc>
                  <a:txBody>
                    <a:bodyPr/>
                    <a:lstStyle/>
                    <a:p>
                      <a:r>
                        <a:rPr lang="en-GB" sz="1000">
                          <a:latin typeface="+mn-lt"/>
                        </a:rPr>
                        <a:t>Further staff PD sessions and inform staff how they can access on-demand support</a:t>
                      </a:r>
                    </a:p>
                  </a:txBody>
                  <a:tcPr/>
                </a:tc>
                <a:extLst>
                  <a:ext uri="{0D108BD9-81ED-4DB2-BD59-A6C34878D82A}">
                    <a16:rowId xmlns:a16="http://schemas.microsoft.com/office/drawing/2014/main" val="1108569922"/>
                  </a:ext>
                </a:extLst>
              </a:tr>
              <a:tr h="297699">
                <a:tc>
                  <a:txBody>
                    <a:bodyPr/>
                    <a:lstStyle/>
                    <a:p>
                      <a:r>
                        <a:rPr lang="en-GB" sz="1000">
                          <a:latin typeface="+mn-lt"/>
                        </a:rPr>
                        <a:t>0 months (September)</a:t>
                      </a:r>
                    </a:p>
                  </a:txBody>
                  <a:tcPr/>
                </a:tc>
                <a:tc>
                  <a:txBody>
                    <a:bodyPr/>
                    <a:lstStyle/>
                    <a:p>
                      <a:r>
                        <a:rPr lang="en-GB" sz="1000">
                          <a:latin typeface="+mn-lt"/>
                        </a:rPr>
                        <a:t>PD Workshop</a:t>
                      </a:r>
                    </a:p>
                  </a:txBody>
                  <a:tcPr/>
                </a:tc>
                <a:tc>
                  <a:txBody>
                    <a:bodyPr/>
                    <a:lstStyle/>
                    <a:p>
                      <a:r>
                        <a:rPr lang="en-GB" sz="1000">
                          <a:latin typeface="+mn-lt"/>
                        </a:rPr>
                        <a:t>Final PD session to prepare staff for the devices arriving.</a:t>
                      </a:r>
                    </a:p>
                  </a:txBody>
                  <a:tcPr/>
                </a:tc>
                <a:extLst>
                  <a:ext uri="{0D108BD9-81ED-4DB2-BD59-A6C34878D82A}">
                    <a16:rowId xmlns:a16="http://schemas.microsoft.com/office/drawing/2014/main" val="389094739"/>
                  </a:ext>
                </a:extLst>
              </a:tr>
              <a:tr h="297699">
                <a:tc>
                  <a:txBody>
                    <a:bodyPr/>
                    <a:lstStyle/>
                    <a:p>
                      <a:r>
                        <a:rPr lang="en-GB" sz="1000">
                          <a:latin typeface="+mn-lt"/>
                        </a:rPr>
                        <a:t>2 months after (October onwards)</a:t>
                      </a:r>
                    </a:p>
                  </a:txBody>
                  <a:tcPr/>
                </a:tc>
                <a:tc>
                  <a:txBody>
                    <a:bodyPr/>
                    <a:lstStyle/>
                    <a:p>
                      <a:r>
                        <a:rPr lang="en-GB" sz="1000">
                          <a:latin typeface="+mn-lt"/>
                        </a:rPr>
                        <a:t>Additional PD Workshop &amp; On-demand support</a:t>
                      </a:r>
                    </a:p>
                  </a:txBody>
                  <a:tcPr/>
                </a:tc>
                <a:tc>
                  <a:txBody>
                    <a:bodyPr/>
                    <a:lstStyle/>
                    <a:p>
                      <a:r>
                        <a:rPr lang="en-GB" sz="1000">
                          <a:latin typeface="+mn-lt"/>
                        </a:rPr>
                        <a:t>Subject or department focused workshops.</a:t>
                      </a:r>
                    </a:p>
                  </a:txBody>
                  <a:tcPr/>
                </a:tc>
                <a:extLst>
                  <a:ext uri="{0D108BD9-81ED-4DB2-BD59-A6C34878D82A}">
                    <a16:rowId xmlns:a16="http://schemas.microsoft.com/office/drawing/2014/main" val="658132719"/>
                  </a:ext>
                </a:extLst>
              </a:tr>
            </a:tbl>
          </a:graphicData>
        </a:graphic>
      </p:graphicFrame>
    </p:spTree>
    <p:extLst>
      <p:ext uri="{BB962C8B-B14F-4D97-AF65-F5344CB8AC3E}">
        <p14:creationId xmlns:p14="http://schemas.microsoft.com/office/powerpoint/2010/main" val="746126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26">
            <a:extLst>
              <a:ext uri="{FF2B5EF4-FFF2-40B4-BE49-F238E27FC236}">
                <a16:creationId xmlns:a16="http://schemas.microsoft.com/office/drawing/2014/main" id="{7D4BE1BC-8424-E6DD-5E36-AB1EC8999097}"/>
              </a:ext>
            </a:extLst>
          </p:cNvPr>
          <p:cNvSpPr/>
          <p:nvPr/>
        </p:nvSpPr>
        <p:spPr>
          <a:xfrm flipV="1">
            <a:off x="0" y="-6637"/>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7" name="Graphic 26">
            <a:extLst>
              <a:ext uri="{FF2B5EF4-FFF2-40B4-BE49-F238E27FC236}">
                <a16:creationId xmlns:a16="http://schemas.microsoft.com/office/drawing/2014/main" id="{CD593364-000A-4AB6-9134-5E5E0889B8A1}"/>
              </a:ext>
            </a:extLst>
          </p:cNvPr>
          <p:cNvSpPr/>
          <p:nvPr/>
        </p:nvSpPr>
        <p:spPr>
          <a:xfrm flipH="1">
            <a:off x="0" y="1164272"/>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5" name="TextBox 4">
            <a:extLst>
              <a:ext uri="{FF2B5EF4-FFF2-40B4-BE49-F238E27FC236}">
                <a16:creationId xmlns:a16="http://schemas.microsoft.com/office/drawing/2014/main" id="{24E34CA2-6F03-4255-8E7A-6842F1D16822}"/>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1"/>
                </a:solidFill>
                <a:effectLst/>
                <a:latin typeface="+mj-lt"/>
              </a:rPr>
              <a:t>Edge Computers</a:t>
            </a:r>
            <a:endParaRPr lang="en-ID" sz="1400" i="0">
              <a:solidFill>
                <a:schemeClr val="bg1"/>
              </a:solidFill>
              <a:effectLst/>
              <a:latin typeface="+mj-lt"/>
            </a:endParaRPr>
          </a:p>
        </p:txBody>
      </p:sp>
      <p:cxnSp>
        <p:nvCxnSpPr>
          <p:cNvPr id="6" name="Straight Connector 5">
            <a:extLst>
              <a:ext uri="{FF2B5EF4-FFF2-40B4-BE49-F238E27FC236}">
                <a16:creationId xmlns:a16="http://schemas.microsoft.com/office/drawing/2014/main" id="{E8C6EDEB-DB6E-4D19-B241-E935798AFC46}"/>
              </a:ext>
            </a:extLst>
          </p:cNvPr>
          <p:cNvCxnSpPr>
            <a:cxnSpLocks/>
            <a:endCxn id="5" idx="1"/>
          </p:cNvCxnSpPr>
          <p:nvPr/>
        </p:nvCxnSpPr>
        <p:spPr>
          <a:xfrm>
            <a:off x="0" y="427027"/>
            <a:ext cx="318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Graphic 2">
            <a:extLst>
              <a:ext uri="{FF2B5EF4-FFF2-40B4-BE49-F238E27FC236}">
                <a16:creationId xmlns:a16="http://schemas.microsoft.com/office/drawing/2014/main" id="{679E140D-8067-4E61-A19F-0AFE44D0C9C4}"/>
              </a:ext>
            </a:extLst>
          </p:cNvPr>
          <p:cNvSpPr/>
          <p:nvPr/>
        </p:nvSpPr>
        <p:spPr>
          <a:xfrm flipV="1">
            <a:off x="0" y="4068977"/>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grpSp>
        <p:nvGrpSpPr>
          <p:cNvPr id="12" name="Group 11">
            <a:extLst>
              <a:ext uri="{FF2B5EF4-FFF2-40B4-BE49-F238E27FC236}">
                <a16:creationId xmlns:a16="http://schemas.microsoft.com/office/drawing/2014/main" id="{56EF27E3-2651-4E2B-8F22-4E919459C9D8}"/>
              </a:ext>
            </a:extLst>
          </p:cNvPr>
          <p:cNvGrpSpPr/>
          <p:nvPr/>
        </p:nvGrpSpPr>
        <p:grpSpPr>
          <a:xfrm>
            <a:off x="341211" y="950912"/>
            <a:ext cx="657282" cy="1290573"/>
            <a:chOff x="10428154" y="763650"/>
            <a:chExt cx="657282" cy="1290573"/>
          </a:xfrm>
        </p:grpSpPr>
        <p:sp>
          <p:nvSpPr>
            <p:cNvPr id="10" name="Graphic 31">
              <a:extLst>
                <a:ext uri="{FF2B5EF4-FFF2-40B4-BE49-F238E27FC236}">
                  <a16:creationId xmlns:a16="http://schemas.microsoft.com/office/drawing/2014/main" id="{9F7CEF1F-C273-461E-8B4F-A8D1477D2CFE}"/>
                </a:ext>
              </a:extLst>
            </p:cNvPr>
            <p:cNvSpPr/>
            <p:nvPr/>
          </p:nvSpPr>
          <p:spPr>
            <a:xfrm rot="-2700000">
              <a:off x="10638895" y="763650"/>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1" name="Graphic 31">
              <a:extLst>
                <a:ext uri="{FF2B5EF4-FFF2-40B4-BE49-F238E27FC236}">
                  <a16:creationId xmlns:a16="http://schemas.microsoft.com/office/drawing/2014/main" id="{A367EA45-B344-4CED-AC17-8E4046AA4EE0}"/>
                </a:ext>
              </a:extLst>
            </p:cNvPr>
            <p:cNvSpPr/>
            <p:nvPr/>
          </p:nvSpPr>
          <p:spPr>
            <a:xfrm rot="18900000">
              <a:off x="10428154" y="1396945"/>
              <a:ext cx="657282" cy="65727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52BBA011-67B9-468F-A988-CABE0F0A0461}"/>
              </a:ext>
            </a:extLst>
          </p:cNvPr>
          <p:cNvSpPr txBox="1"/>
          <p:nvPr/>
        </p:nvSpPr>
        <p:spPr>
          <a:xfrm>
            <a:off x="5061026" y="598090"/>
            <a:ext cx="5746766" cy="707886"/>
          </a:xfrm>
          <a:prstGeom prst="rect">
            <a:avLst/>
          </a:prstGeom>
          <a:noFill/>
        </p:spPr>
        <p:txBody>
          <a:bodyPr wrap="none" rtlCol="0">
            <a:spAutoFit/>
          </a:bodyPr>
          <a:lstStyle/>
          <a:p>
            <a:pPr algn="r"/>
            <a:r>
              <a:rPr lang="en-ID" sz="4000" b="1">
                <a:solidFill>
                  <a:schemeClr val="accent1"/>
                </a:solidFill>
                <a:latin typeface="+mj-lt"/>
              </a:rPr>
              <a:t>Monitor Evaluate </a:t>
            </a:r>
            <a:r>
              <a:rPr lang="en-ID" sz="4000">
                <a:solidFill>
                  <a:schemeClr val="accent6"/>
                </a:solidFill>
                <a:latin typeface="+mj-lt"/>
              </a:rPr>
              <a:t>&amp; Adapt</a:t>
            </a:r>
            <a:endParaRPr lang="en-ID" sz="4000" i="0">
              <a:solidFill>
                <a:schemeClr val="accent6"/>
              </a:solidFill>
              <a:effectLst/>
              <a:latin typeface="+mj-lt"/>
            </a:endParaRPr>
          </a:p>
        </p:txBody>
      </p:sp>
      <p:sp>
        <p:nvSpPr>
          <p:cNvPr id="28" name="TextBox 27">
            <a:extLst>
              <a:ext uri="{FF2B5EF4-FFF2-40B4-BE49-F238E27FC236}">
                <a16:creationId xmlns:a16="http://schemas.microsoft.com/office/drawing/2014/main" id="{B57A44BF-57B1-4B9A-B332-7D4FC02BF558}"/>
              </a:ext>
            </a:extLst>
          </p:cNvPr>
          <p:cNvSpPr txBox="1"/>
          <p:nvPr/>
        </p:nvSpPr>
        <p:spPr>
          <a:xfrm>
            <a:off x="5218771" y="1418296"/>
            <a:ext cx="6090913" cy="3600986"/>
          </a:xfrm>
          <a:prstGeom prst="rect">
            <a:avLst/>
          </a:prstGeom>
          <a:noFill/>
        </p:spPr>
        <p:txBody>
          <a:bodyPr wrap="square" rtlCol="0">
            <a:spAutoFit/>
          </a:bodyPr>
          <a:lstStyle/>
          <a:p>
            <a:pPr marL="0" indent="0">
              <a:buNone/>
            </a:pPr>
            <a:r>
              <a:rPr lang="en-GB" sz="1200" b="1">
                <a:solidFill>
                  <a:schemeClr val="accent6"/>
                </a:solidFill>
              </a:rPr>
              <a:t>A 1:1 programme is an ongoing commitment for the school and parents/guardians.</a:t>
            </a:r>
          </a:p>
          <a:p>
            <a:pPr marL="0" indent="0">
              <a:buNone/>
            </a:pPr>
            <a:r>
              <a:rPr lang="en-GB" sz="1200">
                <a:solidFill>
                  <a:schemeClr val="accent6"/>
                </a:solidFill>
              </a:rPr>
              <a:t> </a:t>
            </a:r>
          </a:p>
          <a:p>
            <a:pPr marL="0" indent="0">
              <a:buNone/>
            </a:pPr>
            <a:r>
              <a:rPr lang="en-GB" sz="1200">
                <a:solidFill>
                  <a:schemeClr val="accent6"/>
                </a:solidFill>
              </a:rPr>
              <a:t>It is important that following the hype of the launch that you don’t forget to continue to monitor the impact the programme is having on student outcomes and other areas of the school (e.g., finances).</a:t>
            </a:r>
          </a:p>
          <a:p>
            <a:pPr marL="0" indent="0">
              <a:buNone/>
            </a:pPr>
            <a:endParaRPr lang="en-GB" sz="1200">
              <a:solidFill>
                <a:schemeClr val="accent6"/>
              </a:solidFill>
            </a:endParaRPr>
          </a:p>
          <a:p>
            <a:pPr marL="0" indent="0">
              <a:buNone/>
            </a:pPr>
            <a:r>
              <a:rPr lang="en-GB" sz="1200">
                <a:solidFill>
                  <a:schemeClr val="accent6"/>
                </a:solidFill>
              </a:rPr>
              <a:t>Where there are success stories, be sure to share them with the whole school community. This will assure parents already making monthly contributions and will make expanding the programme to other year groups a lot easier.</a:t>
            </a:r>
          </a:p>
          <a:p>
            <a:pPr marL="0" indent="0">
              <a:buNone/>
            </a:pPr>
            <a:endParaRPr lang="en-GB" sz="1200">
              <a:solidFill>
                <a:schemeClr val="accent6"/>
              </a:solidFill>
            </a:endParaRPr>
          </a:p>
          <a:p>
            <a:pPr marL="0" indent="0">
              <a:buNone/>
            </a:pPr>
            <a:r>
              <a:rPr lang="en-GB" sz="1200">
                <a:solidFill>
                  <a:schemeClr val="accent6"/>
                </a:solidFill>
              </a:rPr>
              <a:t>If there are challenges or negative scenarios, address them quickly and efficiently. Remember that an early investment in further staff (or student) training, consultation with parents or infrastructure work will payback in the long-term.</a:t>
            </a:r>
          </a:p>
          <a:p>
            <a:pPr marL="0" indent="0">
              <a:buNone/>
            </a:pPr>
            <a:endParaRPr lang="en-GB" sz="1200">
              <a:solidFill>
                <a:schemeClr val="accent6"/>
              </a:solidFill>
            </a:endParaRPr>
          </a:p>
          <a:p>
            <a:pPr marL="0" indent="0">
              <a:buNone/>
            </a:pPr>
            <a:r>
              <a:rPr lang="en-GB" sz="1200">
                <a:solidFill>
                  <a:schemeClr val="accent6"/>
                </a:solidFill>
              </a:rPr>
              <a:t>Finally, plan ahead and be prepared to grow the programme. Learn from phase one and work towards a timetable that suits your staff, students and parents/guardians.</a:t>
            </a:r>
          </a:p>
        </p:txBody>
      </p:sp>
      <p:grpSp>
        <p:nvGrpSpPr>
          <p:cNvPr id="40" name="Group 39">
            <a:extLst>
              <a:ext uri="{FF2B5EF4-FFF2-40B4-BE49-F238E27FC236}">
                <a16:creationId xmlns:a16="http://schemas.microsoft.com/office/drawing/2014/main" id="{5780A1FE-257F-4DD1-8E04-CE5D2D9D3A2A}"/>
              </a:ext>
            </a:extLst>
          </p:cNvPr>
          <p:cNvGrpSpPr/>
          <p:nvPr/>
        </p:nvGrpSpPr>
        <p:grpSpPr>
          <a:xfrm>
            <a:off x="10443217" y="5269221"/>
            <a:ext cx="1034029" cy="291289"/>
            <a:chOff x="8433821" y="5341108"/>
            <a:chExt cx="1339551" cy="377356"/>
          </a:xfrm>
        </p:grpSpPr>
        <p:sp>
          <p:nvSpPr>
            <p:cNvPr id="30" name="Freeform: Shape 29">
              <a:extLst>
                <a:ext uri="{FF2B5EF4-FFF2-40B4-BE49-F238E27FC236}">
                  <a16:creationId xmlns:a16="http://schemas.microsoft.com/office/drawing/2014/main" id="{C4F845FB-3E52-4259-8DCE-584AB26080DB}"/>
                </a:ext>
              </a:extLst>
            </p:cNvPr>
            <p:cNvSpPr/>
            <p:nvPr/>
          </p:nvSpPr>
          <p:spPr>
            <a:xfrm>
              <a:off x="8433821" y="5353973"/>
              <a:ext cx="335598" cy="335598"/>
            </a:xfrm>
            <a:custGeom>
              <a:avLst/>
              <a:gdLst>
                <a:gd name="connsiteX0" fmla="*/ 167798 w 335598"/>
                <a:gd name="connsiteY0" fmla="*/ 111101 h 335598"/>
                <a:gd name="connsiteX1" fmla="*/ 111099 w 335598"/>
                <a:gd name="connsiteY1" fmla="*/ 167800 h 335598"/>
                <a:gd name="connsiteX2" fmla="*/ 167798 w 335598"/>
                <a:gd name="connsiteY2" fmla="*/ 224495 h 335598"/>
                <a:gd name="connsiteX3" fmla="*/ 224497 w 335598"/>
                <a:gd name="connsiteY3" fmla="*/ 167800 h 335598"/>
                <a:gd name="connsiteX4" fmla="*/ 167798 w 335598"/>
                <a:gd name="connsiteY4" fmla="*/ 111101 h 335598"/>
                <a:gd name="connsiteX5" fmla="*/ 167798 w 335598"/>
                <a:gd name="connsiteY5" fmla="*/ 81327 h 335598"/>
                <a:gd name="connsiteX6" fmla="*/ 254273 w 335598"/>
                <a:gd name="connsiteY6" fmla="*/ 167802 h 335598"/>
                <a:gd name="connsiteX7" fmla="*/ 167798 w 335598"/>
                <a:gd name="connsiteY7" fmla="*/ 254273 h 335598"/>
                <a:gd name="connsiteX8" fmla="*/ 81323 w 335598"/>
                <a:gd name="connsiteY8" fmla="*/ 167802 h 335598"/>
                <a:gd name="connsiteX9" fmla="*/ 167798 w 335598"/>
                <a:gd name="connsiteY9" fmla="*/ 81327 h 335598"/>
                <a:gd name="connsiteX10" fmla="*/ 257901 w 335598"/>
                <a:gd name="connsiteY10" fmla="*/ 56079 h 335598"/>
                <a:gd name="connsiteX11" fmla="*/ 273344 w 335598"/>
                <a:gd name="connsiteY11" fmla="*/ 62471 h 335598"/>
                <a:gd name="connsiteX12" fmla="*/ 279736 w 335598"/>
                <a:gd name="connsiteY12" fmla="*/ 77915 h 335598"/>
                <a:gd name="connsiteX13" fmla="*/ 273344 w 335598"/>
                <a:gd name="connsiteY13" fmla="*/ 93358 h 335598"/>
                <a:gd name="connsiteX14" fmla="*/ 257901 w 335598"/>
                <a:gd name="connsiteY14" fmla="*/ 99750 h 335598"/>
                <a:gd name="connsiteX15" fmla="*/ 242477 w 335598"/>
                <a:gd name="connsiteY15" fmla="*/ 93358 h 335598"/>
                <a:gd name="connsiteX16" fmla="*/ 236065 w 335598"/>
                <a:gd name="connsiteY16" fmla="*/ 77915 h 335598"/>
                <a:gd name="connsiteX17" fmla="*/ 242477 w 335598"/>
                <a:gd name="connsiteY17" fmla="*/ 62471 h 335598"/>
                <a:gd name="connsiteX18" fmla="*/ 257901 w 335598"/>
                <a:gd name="connsiteY18" fmla="*/ 56079 h 335598"/>
                <a:gd name="connsiteX19" fmla="*/ 92611 w 335598"/>
                <a:gd name="connsiteY19" fmla="*/ 29776 h 335598"/>
                <a:gd name="connsiteX20" fmla="*/ 29776 w 335598"/>
                <a:gd name="connsiteY20" fmla="*/ 92613 h 335598"/>
                <a:gd name="connsiteX21" fmla="*/ 29776 w 335598"/>
                <a:gd name="connsiteY21" fmla="*/ 242985 h 335598"/>
                <a:gd name="connsiteX22" fmla="*/ 92611 w 335598"/>
                <a:gd name="connsiteY22" fmla="*/ 305822 h 335598"/>
                <a:gd name="connsiteX23" fmla="*/ 242985 w 335598"/>
                <a:gd name="connsiteY23" fmla="*/ 305822 h 335598"/>
                <a:gd name="connsiteX24" fmla="*/ 305824 w 335598"/>
                <a:gd name="connsiteY24" fmla="*/ 242985 h 335598"/>
                <a:gd name="connsiteX25" fmla="*/ 305822 w 335598"/>
                <a:gd name="connsiteY25" fmla="*/ 242985 h 335598"/>
                <a:gd name="connsiteX26" fmla="*/ 305822 w 335598"/>
                <a:gd name="connsiteY26" fmla="*/ 92613 h 335598"/>
                <a:gd name="connsiteX27" fmla="*/ 242983 w 335598"/>
                <a:gd name="connsiteY27" fmla="*/ 29776 h 335598"/>
                <a:gd name="connsiteX28" fmla="*/ 92611 w 335598"/>
                <a:gd name="connsiteY28" fmla="*/ 0 h 335598"/>
                <a:gd name="connsiteX29" fmla="*/ 242983 w 335598"/>
                <a:gd name="connsiteY29" fmla="*/ 0 h 335598"/>
                <a:gd name="connsiteX30" fmla="*/ 335598 w 335598"/>
                <a:gd name="connsiteY30" fmla="*/ 92613 h 335598"/>
                <a:gd name="connsiteX31" fmla="*/ 335598 w 335598"/>
                <a:gd name="connsiteY31" fmla="*/ 242985 h 335598"/>
                <a:gd name="connsiteX32" fmla="*/ 242983 w 335598"/>
                <a:gd name="connsiteY32" fmla="*/ 335598 h 335598"/>
                <a:gd name="connsiteX33" fmla="*/ 92611 w 335598"/>
                <a:gd name="connsiteY33" fmla="*/ 335598 h 335598"/>
                <a:gd name="connsiteX34" fmla="*/ 0 w 335598"/>
                <a:gd name="connsiteY34" fmla="*/ 242985 h 335598"/>
                <a:gd name="connsiteX35" fmla="*/ 0 w 335598"/>
                <a:gd name="connsiteY35" fmla="*/ 92613 h 335598"/>
                <a:gd name="connsiteX36" fmla="*/ 92611 w 335598"/>
                <a:gd name="connsiteY36" fmla="*/ 0 h 3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5598" h="335598">
                  <a:moveTo>
                    <a:pt x="167798" y="111101"/>
                  </a:moveTo>
                  <a:cubicBezTo>
                    <a:pt x="136533" y="111101"/>
                    <a:pt x="111099" y="136535"/>
                    <a:pt x="111099" y="167800"/>
                  </a:cubicBezTo>
                  <a:cubicBezTo>
                    <a:pt x="111099" y="199063"/>
                    <a:pt x="136535" y="224495"/>
                    <a:pt x="167798" y="224495"/>
                  </a:cubicBezTo>
                  <a:cubicBezTo>
                    <a:pt x="199061" y="224495"/>
                    <a:pt x="224497" y="199063"/>
                    <a:pt x="224497" y="167800"/>
                  </a:cubicBezTo>
                  <a:cubicBezTo>
                    <a:pt x="224497" y="136535"/>
                    <a:pt x="199063" y="111101"/>
                    <a:pt x="167798" y="111101"/>
                  </a:cubicBezTo>
                  <a:close/>
                  <a:moveTo>
                    <a:pt x="167798" y="81327"/>
                  </a:moveTo>
                  <a:cubicBezTo>
                    <a:pt x="215481" y="81327"/>
                    <a:pt x="254273" y="120119"/>
                    <a:pt x="254273" y="167802"/>
                  </a:cubicBezTo>
                  <a:cubicBezTo>
                    <a:pt x="254273" y="215483"/>
                    <a:pt x="215481" y="254273"/>
                    <a:pt x="167798" y="254273"/>
                  </a:cubicBezTo>
                  <a:cubicBezTo>
                    <a:pt x="120115" y="254273"/>
                    <a:pt x="81323" y="215483"/>
                    <a:pt x="81323" y="167802"/>
                  </a:cubicBezTo>
                  <a:cubicBezTo>
                    <a:pt x="81323" y="120119"/>
                    <a:pt x="120115" y="81327"/>
                    <a:pt x="167798" y="81327"/>
                  </a:cubicBezTo>
                  <a:close/>
                  <a:moveTo>
                    <a:pt x="257901" y="56079"/>
                  </a:moveTo>
                  <a:cubicBezTo>
                    <a:pt x="263657" y="56079"/>
                    <a:pt x="269295" y="58402"/>
                    <a:pt x="273344" y="62471"/>
                  </a:cubicBezTo>
                  <a:cubicBezTo>
                    <a:pt x="277414" y="66520"/>
                    <a:pt x="279736" y="72158"/>
                    <a:pt x="279736" y="77915"/>
                  </a:cubicBezTo>
                  <a:cubicBezTo>
                    <a:pt x="279736" y="83651"/>
                    <a:pt x="277414" y="89289"/>
                    <a:pt x="273344" y="93358"/>
                  </a:cubicBezTo>
                  <a:cubicBezTo>
                    <a:pt x="269275" y="97408"/>
                    <a:pt x="263657" y="99750"/>
                    <a:pt x="257901" y="99750"/>
                  </a:cubicBezTo>
                  <a:cubicBezTo>
                    <a:pt x="252164" y="99750"/>
                    <a:pt x="246526" y="97408"/>
                    <a:pt x="242477" y="93358"/>
                  </a:cubicBezTo>
                  <a:cubicBezTo>
                    <a:pt x="238407" y="89289"/>
                    <a:pt x="236065" y="83653"/>
                    <a:pt x="236065" y="77915"/>
                  </a:cubicBezTo>
                  <a:cubicBezTo>
                    <a:pt x="236065" y="72158"/>
                    <a:pt x="238405" y="66520"/>
                    <a:pt x="242477" y="62471"/>
                  </a:cubicBezTo>
                  <a:cubicBezTo>
                    <a:pt x="246528" y="58402"/>
                    <a:pt x="252164" y="56079"/>
                    <a:pt x="257901" y="56079"/>
                  </a:cubicBezTo>
                  <a:close/>
                  <a:moveTo>
                    <a:pt x="92611" y="29776"/>
                  </a:moveTo>
                  <a:cubicBezTo>
                    <a:pt x="57964" y="29776"/>
                    <a:pt x="29776" y="57966"/>
                    <a:pt x="29776" y="92613"/>
                  </a:cubicBezTo>
                  <a:lnTo>
                    <a:pt x="29776" y="242985"/>
                  </a:lnTo>
                  <a:cubicBezTo>
                    <a:pt x="29776" y="277634"/>
                    <a:pt x="57964" y="305824"/>
                    <a:pt x="92611" y="305822"/>
                  </a:cubicBezTo>
                  <a:lnTo>
                    <a:pt x="242985" y="305822"/>
                  </a:lnTo>
                  <a:cubicBezTo>
                    <a:pt x="277634" y="305822"/>
                    <a:pt x="305824" y="277634"/>
                    <a:pt x="305824" y="242985"/>
                  </a:cubicBezTo>
                  <a:lnTo>
                    <a:pt x="305822" y="242985"/>
                  </a:lnTo>
                  <a:lnTo>
                    <a:pt x="305822" y="92613"/>
                  </a:lnTo>
                  <a:cubicBezTo>
                    <a:pt x="305822" y="57966"/>
                    <a:pt x="277632" y="29776"/>
                    <a:pt x="242983" y="29776"/>
                  </a:cubicBezTo>
                  <a:close/>
                  <a:moveTo>
                    <a:pt x="92611" y="0"/>
                  </a:moveTo>
                  <a:lnTo>
                    <a:pt x="242983" y="0"/>
                  </a:lnTo>
                  <a:cubicBezTo>
                    <a:pt x="294053" y="0"/>
                    <a:pt x="335600" y="41547"/>
                    <a:pt x="335598" y="92613"/>
                  </a:cubicBezTo>
                  <a:lnTo>
                    <a:pt x="335598" y="242985"/>
                  </a:lnTo>
                  <a:cubicBezTo>
                    <a:pt x="335598" y="294051"/>
                    <a:pt x="294053" y="335598"/>
                    <a:pt x="242983" y="335598"/>
                  </a:cubicBezTo>
                  <a:lnTo>
                    <a:pt x="92611" y="335598"/>
                  </a:lnTo>
                  <a:cubicBezTo>
                    <a:pt x="41545" y="335598"/>
                    <a:pt x="0" y="294053"/>
                    <a:pt x="0" y="242985"/>
                  </a:cubicBezTo>
                  <a:lnTo>
                    <a:pt x="0" y="92613"/>
                  </a:lnTo>
                  <a:cubicBezTo>
                    <a:pt x="0" y="41547"/>
                    <a:pt x="41545" y="0"/>
                    <a:pt x="92611" y="0"/>
                  </a:cubicBezTo>
                  <a:close/>
                </a:path>
              </a:pathLst>
            </a:custGeom>
            <a:solidFill>
              <a:schemeClr val="bg1">
                <a:lumMod val="75000"/>
              </a:schemeClr>
            </a:solidFill>
            <a:ln w="1973" cap="flat">
              <a:noFill/>
              <a:prstDash val="solid"/>
              <a:miter/>
            </a:ln>
          </p:spPr>
          <p:txBody>
            <a:bodyPr rtlCol="0" anchor="ctr"/>
            <a:lstStyle/>
            <a:p>
              <a:endParaRPr lang="en-ID"/>
            </a:p>
          </p:txBody>
        </p:sp>
        <p:sp>
          <p:nvSpPr>
            <p:cNvPr id="31" name="Freeform: Shape 30">
              <a:extLst>
                <a:ext uri="{FF2B5EF4-FFF2-40B4-BE49-F238E27FC236}">
                  <a16:creationId xmlns:a16="http://schemas.microsoft.com/office/drawing/2014/main" id="{E18F60BA-AAF3-46BF-87A3-359AE63674EF}"/>
                </a:ext>
              </a:extLst>
            </p:cNvPr>
            <p:cNvSpPr/>
            <p:nvPr/>
          </p:nvSpPr>
          <p:spPr>
            <a:xfrm>
              <a:off x="8906116" y="5395180"/>
              <a:ext cx="335598" cy="270629"/>
            </a:xfrm>
            <a:custGeom>
              <a:avLst/>
              <a:gdLst>
                <a:gd name="connsiteX0" fmla="*/ 86971 w 394504"/>
                <a:gd name="connsiteY0" fmla="*/ 173714 h 318131"/>
                <a:gd name="connsiteX1" fmla="*/ 102410 w 394504"/>
                <a:gd name="connsiteY1" fmla="*/ 188027 h 318131"/>
                <a:gd name="connsiteX2" fmla="*/ 88096 w 394504"/>
                <a:gd name="connsiteY2" fmla="*/ 203468 h 318131"/>
                <a:gd name="connsiteX3" fmla="*/ 55220 w 394504"/>
                <a:gd name="connsiteY3" fmla="*/ 204715 h 318131"/>
                <a:gd name="connsiteX4" fmla="*/ 54648 w 394504"/>
                <a:gd name="connsiteY4" fmla="*/ 204725 h 318131"/>
                <a:gd name="connsiteX5" fmla="*/ 39780 w 394504"/>
                <a:gd name="connsiteY5" fmla="*/ 190401 h 318131"/>
                <a:gd name="connsiteX6" fmla="*/ 54092 w 394504"/>
                <a:gd name="connsiteY6" fmla="*/ 174961 h 318131"/>
                <a:gd name="connsiteX7" fmla="*/ 33113 w 394504"/>
                <a:gd name="connsiteY7" fmla="*/ 101945 h 318131"/>
                <a:gd name="connsiteX8" fmla="*/ 66080 w 394504"/>
                <a:gd name="connsiteY8" fmla="*/ 111046 h 318131"/>
                <a:gd name="connsiteX9" fmla="*/ 76468 w 394504"/>
                <a:gd name="connsiteY9" fmla="*/ 129360 h 318131"/>
                <a:gd name="connsiteX10" fmla="*/ 62126 w 394504"/>
                <a:gd name="connsiteY10" fmla="*/ 140290 h 318131"/>
                <a:gd name="connsiteX11" fmla="*/ 58156 w 394504"/>
                <a:gd name="connsiteY11" fmla="*/ 139750 h 318131"/>
                <a:gd name="connsiteX12" fmla="*/ 25188 w 394504"/>
                <a:gd name="connsiteY12" fmla="*/ 130648 h 318131"/>
                <a:gd name="connsiteX13" fmla="*/ 14798 w 394504"/>
                <a:gd name="connsiteY13" fmla="*/ 112332 h 318131"/>
                <a:gd name="connsiteX14" fmla="*/ 33113 w 394504"/>
                <a:gd name="connsiteY14" fmla="*/ 101945 h 318131"/>
                <a:gd name="connsiteX15" fmla="*/ 382265 w 394504"/>
                <a:gd name="connsiteY15" fmla="*/ 39976 h 318131"/>
                <a:gd name="connsiteX16" fmla="*/ 391847 w 394504"/>
                <a:gd name="connsiteY16" fmla="*/ 46137 h 318131"/>
                <a:gd name="connsiteX17" fmla="*/ 388104 w 394504"/>
                <a:gd name="connsiteY17" fmla="*/ 66859 h 318131"/>
                <a:gd name="connsiteX18" fmla="*/ 348480 w 394504"/>
                <a:gd name="connsiteY18" fmla="*/ 94352 h 318131"/>
                <a:gd name="connsiteX19" fmla="*/ 348486 w 394504"/>
                <a:gd name="connsiteY19" fmla="*/ 96123 h 318131"/>
                <a:gd name="connsiteX20" fmla="*/ 291420 w 394504"/>
                <a:gd name="connsiteY20" fmla="*/ 245601 h 318131"/>
                <a:gd name="connsiteX21" fmla="*/ 126479 w 394504"/>
                <a:gd name="connsiteY21" fmla="*/ 318131 h 318131"/>
                <a:gd name="connsiteX22" fmla="*/ 6854 w 394504"/>
                <a:gd name="connsiteY22" fmla="*/ 283067 h 318131"/>
                <a:gd name="connsiteX23" fmla="*/ 164 w 394504"/>
                <a:gd name="connsiteY23" fmla="*/ 268328 h 318131"/>
                <a:gd name="connsiteX24" fmla="*/ 10878 w 394504"/>
                <a:gd name="connsiteY24" fmla="*/ 256196 h 318131"/>
                <a:gd name="connsiteX25" fmla="*/ 118648 w 394504"/>
                <a:gd name="connsiteY25" fmla="*/ 226051 h 318131"/>
                <a:gd name="connsiteX26" fmla="*/ 136996 w 394504"/>
                <a:gd name="connsiteY26" fmla="*/ 236377 h 318131"/>
                <a:gd name="connsiteX27" fmla="*/ 126670 w 394504"/>
                <a:gd name="connsiteY27" fmla="*/ 254725 h 318131"/>
                <a:gd name="connsiteX28" fmla="*/ 55329 w 394504"/>
                <a:gd name="connsiteY28" fmla="*/ 274678 h 318131"/>
                <a:gd name="connsiteX29" fmla="*/ 126479 w 394504"/>
                <a:gd name="connsiteY29" fmla="*/ 288354 h 318131"/>
                <a:gd name="connsiteX30" fmla="*/ 318710 w 394504"/>
                <a:gd name="connsiteY30" fmla="*/ 96121 h 318131"/>
                <a:gd name="connsiteX31" fmla="*/ 318512 w 394504"/>
                <a:gd name="connsiteY31" fmla="*/ 87347 h 318131"/>
                <a:gd name="connsiteX32" fmla="*/ 324899 w 394504"/>
                <a:gd name="connsiteY32" fmla="*/ 74470 h 318131"/>
                <a:gd name="connsiteX33" fmla="*/ 371127 w 394504"/>
                <a:gd name="connsiteY33" fmla="*/ 42393 h 318131"/>
                <a:gd name="connsiteX34" fmla="*/ 382265 w 394504"/>
                <a:gd name="connsiteY34" fmla="*/ 39976 h 318131"/>
                <a:gd name="connsiteX35" fmla="*/ 260548 w 394504"/>
                <a:gd name="connsiteY35" fmla="*/ 0 h 318131"/>
                <a:gd name="connsiteX36" fmla="*/ 317221 w 394504"/>
                <a:gd name="connsiteY36" fmla="*/ 20748 h 318131"/>
                <a:gd name="connsiteX37" fmla="*/ 354903 w 394504"/>
                <a:gd name="connsiteY37" fmla="*/ 7057 h 318131"/>
                <a:gd name="connsiteX38" fmla="*/ 373980 w 394504"/>
                <a:gd name="connsiteY38" fmla="*/ 15966 h 318131"/>
                <a:gd name="connsiteX39" fmla="*/ 365071 w 394504"/>
                <a:gd name="connsiteY39" fmla="*/ 35042 h 318131"/>
                <a:gd name="connsiteX40" fmla="*/ 318763 w 394504"/>
                <a:gd name="connsiteY40" fmla="*/ 51868 h 318131"/>
                <a:gd name="connsiteX41" fmla="*/ 302821 w 394504"/>
                <a:gd name="connsiteY41" fmla="*/ 48062 h 318131"/>
                <a:gd name="connsiteX42" fmla="*/ 260548 w 394504"/>
                <a:gd name="connsiteY42" fmla="*/ 29778 h 318131"/>
                <a:gd name="connsiteX43" fmla="*/ 202638 w 394504"/>
                <a:gd name="connsiteY43" fmla="*/ 87678 h 318131"/>
                <a:gd name="connsiteX44" fmla="*/ 204134 w 394504"/>
                <a:gd name="connsiteY44" fmla="*/ 100902 h 318131"/>
                <a:gd name="connsiteX45" fmla="*/ 198820 w 394504"/>
                <a:gd name="connsiteY45" fmla="*/ 115989 h 318131"/>
                <a:gd name="connsiteX46" fmla="*/ 189631 w 394504"/>
                <a:gd name="connsiteY46" fmla="*/ 119161 h 318131"/>
                <a:gd name="connsiteX47" fmla="*/ 182902 w 394504"/>
                <a:gd name="connsiteY47" fmla="*/ 117551 h 318131"/>
                <a:gd name="connsiteX48" fmla="*/ 32862 w 394504"/>
                <a:gd name="connsiteY48" fmla="*/ 41494 h 318131"/>
                <a:gd name="connsiteX49" fmla="*/ 26313 w 394504"/>
                <a:gd name="connsiteY49" fmla="*/ 21482 h 318131"/>
                <a:gd name="connsiteX50" fmla="*/ 46324 w 394504"/>
                <a:gd name="connsiteY50" fmla="*/ 14936 h 318131"/>
                <a:gd name="connsiteX51" fmla="*/ 173261 w 394504"/>
                <a:gd name="connsiteY51" fmla="*/ 79279 h 318131"/>
                <a:gd name="connsiteX52" fmla="*/ 260548 w 394504"/>
                <a:gd name="connsiteY52" fmla="*/ 0 h 3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4504" h="318131">
                  <a:moveTo>
                    <a:pt x="86971" y="173714"/>
                  </a:moveTo>
                  <a:cubicBezTo>
                    <a:pt x="95169" y="173411"/>
                    <a:pt x="102099" y="179810"/>
                    <a:pt x="102410" y="188027"/>
                  </a:cubicBezTo>
                  <a:cubicBezTo>
                    <a:pt x="102720" y="196245"/>
                    <a:pt x="96312" y="203157"/>
                    <a:pt x="88096" y="203468"/>
                  </a:cubicBezTo>
                  <a:lnTo>
                    <a:pt x="55220" y="204715"/>
                  </a:lnTo>
                  <a:cubicBezTo>
                    <a:pt x="55029" y="204721"/>
                    <a:pt x="54839" y="204725"/>
                    <a:pt x="54648" y="204725"/>
                  </a:cubicBezTo>
                  <a:cubicBezTo>
                    <a:pt x="46684" y="204725"/>
                    <a:pt x="40084" y="198426"/>
                    <a:pt x="39780" y="190401"/>
                  </a:cubicBezTo>
                  <a:cubicBezTo>
                    <a:pt x="39468" y="182185"/>
                    <a:pt x="45876" y="175273"/>
                    <a:pt x="54092" y="174961"/>
                  </a:cubicBezTo>
                  <a:close/>
                  <a:moveTo>
                    <a:pt x="33113" y="101945"/>
                  </a:moveTo>
                  <a:lnTo>
                    <a:pt x="66080" y="111046"/>
                  </a:lnTo>
                  <a:cubicBezTo>
                    <a:pt x="74005" y="113236"/>
                    <a:pt x="78658" y="121436"/>
                    <a:pt x="76468" y="129360"/>
                  </a:cubicBezTo>
                  <a:cubicBezTo>
                    <a:pt x="74646" y="135960"/>
                    <a:pt x="68655" y="140290"/>
                    <a:pt x="62126" y="140290"/>
                  </a:cubicBezTo>
                  <a:cubicBezTo>
                    <a:pt x="60814" y="140290"/>
                    <a:pt x="59482" y="140117"/>
                    <a:pt x="58156" y="139750"/>
                  </a:cubicBezTo>
                  <a:lnTo>
                    <a:pt x="25188" y="130648"/>
                  </a:lnTo>
                  <a:cubicBezTo>
                    <a:pt x="17262" y="128459"/>
                    <a:pt x="12611" y="120261"/>
                    <a:pt x="14798" y="112332"/>
                  </a:cubicBezTo>
                  <a:cubicBezTo>
                    <a:pt x="16988" y="104406"/>
                    <a:pt x="25192" y="99757"/>
                    <a:pt x="33113" y="101945"/>
                  </a:cubicBezTo>
                  <a:close/>
                  <a:moveTo>
                    <a:pt x="382265" y="39976"/>
                  </a:moveTo>
                  <a:cubicBezTo>
                    <a:pt x="386015" y="40654"/>
                    <a:pt x="389505" y="42761"/>
                    <a:pt x="391847" y="46137"/>
                  </a:cubicBezTo>
                  <a:cubicBezTo>
                    <a:pt x="396534" y="52894"/>
                    <a:pt x="394857" y="62170"/>
                    <a:pt x="388104" y="66859"/>
                  </a:cubicBezTo>
                  <a:lnTo>
                    <a:pt x="348480" y="94352"/>
                  </a:lnTo>
                  <a:cubicBezTo>
                    <a:pt x="348484" y="94944"/>
                    <a:pt x="348486" y="95533"/>
                    <a:pt x="348486" y="96123"/>
                  </a:cubicBezTo>
                  <a:cubicBezTo>
                    <a:pt x="348486" y="149973"/>
                    <a:pt x="327686" y="204455"/>
                    <a:pt x="291420" y="245601"/>
                  </a:cubicBezTo>
                  <a:cubicBezTo>
                    <a:pt x="262253" y="278688"/>
                    <a:pt x="209965" y="318131"/>
                    <a:pt x="126479" y="318131"/>
                  </a:cubicBezTo>
                  <a:cubicBezTo>
                    <a:pt x="83999" y="318131"/>
                    <a:pt x="42633" y="306005"/>
                    <a:pt x="6854" y="283067"/>
                  </a:cubicBezTo>
                  <a:cubicBezTo>
                    <a:pt x="1915" y="279901"/>
                    <a:pt x="-703" y="274129"/>
                    <a:pt x="164" y="268328"/>
                  </a:cubicBezTo>
                  <a:cubicBezTo>
                    <a:pt x="1034" y="262526"/>
                    <a:pt x="5228" y="257776"/>
                    <a:pt x="10878" y="256196"/>
                  </a:cubicBezTo>
                  <a:lnTo>
                    <a:pt x="118648" y="226051"/>
                  </a:lnTo>
                  <a:cubicBezTo>
                    <a:pt x="126575" y="223835"/>
                    <a:pt x="134781" y="228460"/>
                    <a:pt x="136996" y="236377"/>
                  </a:cubicBezTo>
                  <a:cubicBezTo>
                    <a:pt x="139211" y="244295"/>
                    <a:pt x="134588" y="252509"/>
                    <a:pt x="126670" y="254725"/>
                  </a:cubicBezTo>
                  <a:lnTo>
                    <a:pt x="55329" y="274678"/>
                  </a:lnTo>
                  <a:cubicBezTo>
                    <a:pt x="77851" y="283685"/>
                    <a:pt x="101950" y="288354"/>
                    <a:pt x="126479" y="288354"/>
                  </a:cubicBezTo>
                  <a:cubicBezTo>
                    <a:pt x="246807" y="288354"/>
                    <a:pt x="318710" y="190615"/>
                    <a:pt x="318710" y="96121"/>
                  </a:cubicBezTo>
                  <a:cubicBezTo>
                    <a:pt x="318710" y="93278"/>
                    <a:pt x="318645" y="90408"/>
                    <a:pt x="318512" y="87347"/>
                  </a:cubicBezTo>
                  <a:cubicBezTo>
                    <a:pt x="318291" y="82243"/>
                    <a:pt x="320701" y="77382"/>
                    <a:pt x="324899" y="74470"/>
                  </a:cubicBezTo>
                  <a:lnTo>
                    <a:pt x="371127" y="42393"/>
                  </a:lnTo>
                  <a:cubicBezTo>
                    <a:pt x="374506" y="40050"/>
                    <a:pt x="378515" y="39298"/>
                    <a:pt x="382265" y="39976"/>
                  </a:cubicBezTo>
                  <a:close/>
                  <a:moveTo>
                    <a:pt x="260548" y="0"/>
                  </a:moveTo>
                  <a:cubicBezTo>
                    <a:pt x="281325" y="0"/>
                    <a:pt x="301481" y="7464"/>
                    <a:pt x="317221" y="20748"/>
                  </a:cubicBezTo>
                  <a:lnTo>
                    <a:pt x="354903" y="7057"/>
                  </a:lnTo>
                  <a:cubicBezTo>
                    <a:pt x="362625" y="4252"/>
                    <a:pt x="371173" y="8236"/>
                    <a:pt x="373980" y="15966"/>
                  </a:cubicBezTo>
                  <a:cubicBezTo>
                    <a:pt x="376788" y="23694"/>
                    <a:pt x="372798" y="32233"/>
                    <a:pt x="365071" y="35042"/>
                  </a:cubicBezTo>
                  <a:lnTo>
                    <a:pt x="318763" y="51868"/>
                  </a:lnTo>
                  <a:cubicBezTo>
                    <a:pt x="313165" y="53900"/>
                    <a:pt x="306895" y="52405"/>
                    <a:pt x="302821" y="48062"/>
                  </a:cubicBezTo>
                  <a:cubicBezTo>
                    <a:pt x="291919" y="36442"/>
                    <a:pt x="276509" y="29778"/>
                    <a:pt x="260548" y="29778"/>
                  </a:cubicBezTo>
                  <a:cubicBezTo>
                    <a:pt x="228616" y="29778"/>
                    <a:pt x="202638" y="55752"/>
                    <a:pt x="202638" y="87678"/>
                  </a:cubicBezTo>
                  <a:cubicBezTo>
                    <a:pt x="202638" y="92176"/>
                    <a:pt x="203140" y="96627"/>
                    <a:pt x="204134" y="100902"/>
                  </a:cubicBezTo>
                  <a:cubicBezTo>
                    <a:pt x="205444" y="106538"/>
                    <a:pt x="203372" y="112420"/>
                    <a:pt x="198820" y="115989"/>
                  </a:cubicBezTo>
                  <a:cubicBezTo>
                    <a:pt x="196146" y="118087"/>
                    <a:pt x="192899" y="119161"/>
                    <a:pt x="189631" y="119161"/>
                  </a:cubicBezTo>
                  <a:cubicBezTo>
                    <a:pt x="187337" y="119161"/>
                    <a:pt x="185030" y="118631"/>
                    <a:pt x="182902" y="117551"/>
                  </a:cubicBezTo>
                  <a:lnTo>
                    <a:pt x="32862" y="41494"/>
                  </a:lnTo>
                  <a:cubicBezTo>
                    <a:pt x="25527" y="37776"/>
                    <a:pt x="22595" y="28817"/>
                    <a:pt x="26313" y="21482"/>
                  </a:cubicBezTo>
                  <a:cubicBezTo>
                    <a:pt x="30031" y="14149"/>
                    <a:pt x="38990" y="11216"/>
                    <a:pt x="46324" y="14936"/>
                  </a:cubicBezTo>
                  <a:lnTo>
                    <a:pt x="173261" y="79279"/>
                  </a:lnTo>
                  <a:cubicBezTo>
                    <a:pt x="177503" y="34860"/>
                    <a:pt x="215030" y="0"/>
                    <a:pt x="260548" y="0"/>
                  </a:cubicBezTo>
                  <a:close/>
                </a:path>
              </a:pathLst>
            </a:custGeom>
            <a:solidFill>
              <a:schemeClr val="bg1">
                <a:lumMod val="75000"/>
              </a:schemeClr>
            </a:solidFill>
            <a:ln w="1962" cap="flat">
              <a:noFill/>
              <a:prstDash val="solid"/>
              <a:miter/>
            </a:ln>
          </p:spPr>
          <p:txBody>
            <a:bodyPr rtlCol="0" anchor="ctr"/>
            <a:lstStyle/>
            <a:p>
              <a:endParaRPr lang="en-ID"/>
            </a:p>
          </p:txBody>
        </p:sp>
        <p:sp>
          <p:nvSpPr>
            <p:cNvPr id="39" name="Freeform: Shape 38">
              <a:extLst>
                <a:ext uri="{FF2B5EF4-FFF2-40B4-BE49-F238E27FC236}">
                  <a16:creationId xmlns:a16="http://schemas.microsoft.com/office/drawing/2014/main" id="{1BC403A0-3800-43F5-9C2B-7FB4BD3D2C4A}"/>
                </a:ext>
              </a:extLst>
            </p:cNvPr>
            <p:cNvSpPr/>
            <p:nvPr/>
          </p:nvSpPr>
          <p:spPr>
            <a:xfrm>
              <a:off x="9378411" y="5341108"/>
              <a:ext cx="394961" cy="377356"/>
            </a:xfrm>
            <a:custGeom>
              <a:avLst/>
              <a:gdLst>
                <a:gd name="connsiteX0" fmla="*/ 270841 w 394961"/>
                <a:gd name="connsiteY0" fmla="*/ 122009 h 377356"/>
                <a:gd name="connsiteX1" fmla="*/ 309726 w 394961"/>
                <a:gd name="connsiteY1" fmla="*/ 122009 h 377356"/>
                <a:gd name="connsiteX2" fmla="*/ 317366 w 394961"/>
                <a:gd name="connsiteY2" fmla="*/ 124862 h 377356"/>
                <a:gd name="connsiteX3" fmla="*/ 320007 w 394961"/>
                <a:gd name="connsiteY3" fmla="*/ 131959 h 377356"/>
                <a:gd name="connsiteX4" fmla="*/ 317374 w 394961"/>
                <a:gd name="connsiteY4" fmla="*/ 139106 h 377356"/>
                <a:gd name="connsiteX5" fmla="*/ 309726 w 394961"/>
                <a:gd name="connsiteY5" fmla="*/ 141948 h 377356"/>
                <a:gd name="connsiteX6" fmla="*/ 309726 w 394961"/>
                <a:gd name="connsiteY6" fmla="*/ 141945 h 377356"/>
                <a:gd name="connsiteX7" fmla="*/ 279901 w 394961"/>
                <a:gd name="connsiteY7" fmla="*/ 141945 h 377356"/>
                <a:gd name="connsiteX8" fmla="*/ 279901 w 394961"/>
                <a:gd name="connsiteY8" fmla="*/ 156142 h 377356"/>
                <a:gd name="connsiteX9" fmla="*/ 307085 w 394961"/>
                <a:gd name="connsiteY9" fmla="*/ 156142 h 377356"/>
                <a:gd name="connsiteX10" fmla="*/ 314556 w 394961"/>
                <a:gd name="connsiteY10" fmla="*/ 158959 h 377356"/>
                <a:gd name="connsiteX11" fmla="*/ 317127 w 394961"/>
                <a:gd name="connsiteY11" fmla="*/ 165918 h 377356"/>
                <a:gd name="connsiteX12" fmla="*/ 314639 w 394961"/>
                <a:gd name="connsiteY12" fmla="*/ 172875 h 377356"/>
                <a:gd name="connsiteX13" fmla="*/ 307083 w 394961"/>
                <a:gd name="connsiteY13" fmla="*/ 175789 h 377356"/>
                <a:gd name="connsiteX14" fmla="*/ 279899 w 394961"/>
                <a:gd name="connsiteY14" fmla="*/ 175789 h 377356"/>
                <a:gd name="connsiteX15" fmla="*/ 279899 w 394961"/>
                <a:gd name="connsiteY15" fmla="*/ 193286 h 377356"/>
                <a:gd name="connsiteX16" fmla="*/ 310865 w 394961"/>
                <a:gd name="connsiteY16" fmla="*/ 193286 h 377356"/>
                <a:gd name="connsiteX17" fmla="*/ 318572 w 394961"/>
                <a:gd name="connsiteY17" fmla="*/ 196239 h 377356"/>
                <a:gd name="connsiteX18" fmla="*/ 321194 w 394961"/>
                <a:gd name="connsiteY18" fmla="*/ 203533 h 377356"/>
                <a:gd name="connsiteX19" fmla="*/ 318554 w 394961"/>
                <a:gd name="connsiteY19" fmla="*/ 210701 h 377356"/>
                <a:gd name="connsiteX20" fmla="*/ 310863 w 394961"/>
                <a:gd name="connsiteY20" fmla="*/ 213638 h 377356"/>
                <a:gd name="connsiteX21" fmla="*/ 270842 w 394961"/>
                <a:gd name="connsiteY21" fmla="*/ 213638 h 377356"/>
                <a:gd name="connsiteX22" fmla="*/ 261393 w 394961"/>
                <a:gd name="connsiteY22" fmla="*/ 209979 h 377356"/>
                <a:gd name="connsiteX23" fmla="*/ 258479 w 394961"/>
                <a:gd name="connsiteY23" fmla="*/ 199752 h 377356"/>
                <a:gd name="connsiteX24" fmla="*/ 258479 w 394961"/>
                <a:gd name="connsiteY24" fmla="*/ 135907 h 377356"/>
                <a:gd name="connsiteX25" fmla="*/ 259666 w 394961"/>
                <a:gd name="connsiteY25" fmla="*/ 128589 h 377356"/>
                <a:gd name="connsiteX26" fmla="*/ 264146 w 394961"/>
                <a:gd name="connsiteY26" fmla="*/ 123472 h 377356"/>
                <a:gd name="connsiteX27" fmla="*/ 270841 w 394961"/>
                <a:gd name="connsiteY27" fmla="*/ 122009 h 377356"/>
                <a:gd name="connsiteX28" fmla="*/ 191476 w 394961"/>
                <a:gd name="connsiteY28" fmla="*/ 120571 h 377356"/>
                <a:gd name="connsiteX29" fmla="*/ 196439 w 394961"/>
                <a:gd name="connsiteY29" fmla="*/ 121708 h 377356"/>
                <a:gd name="connsiteX30" fmla="*/ 199898 w 394961"/>
                <a:gd name="connsiteY30" fmla="*/ 124549 h 377356"/>
                <a:gd name="connsiteX31" fmla="*/ 202472 w 394961"/>
                <a:gd name="connsiteY31" fmla="*/ 128389 h 377356"/>
                <a:gd name="connsiteX32" fmla="*/ 203621 w 394961"/>
                <a:gd name="connsiteY32" fmla="*/ 130499 h 377356"/>
                <a:gd name="connsiteX33" fmla="*/ 204754 w 394961"/>
                <a:gd name="connsiteY33" fmla="*/ 132580 h 377356"/>
                <a:gd name="connsiteX34" fmla="*/ 226799 w 394961"/>
                <a:gd name="connsiteY34" fmla="*/ 171576 h 377356"/>
                <a:gd name="connsiteX35" fmla="*/ 226799 w 394961"/>
                <a:gd name="connsiteY35" fmla="*/ 133765 h 377356"/>
                <a:gd name="connsiteX36" fmla="*/ 229265 w 394961"/>
                <a:gd name="connsiteY36" fmla="*/ 124369 h 377356"/>
                <a:gd name="connsiteX37" fmla="*/ 236838 w 394961"/>
                <a:gd name="connsiteY37" fmla="*/ 120571 h 377356"/>
                <a:gd name="connsiteX38" fmla="*/ 244540 w 394961"/>
                <a:gd name="connsiteY38" fmla="*/ 124377 h 377356"/>
                <a:gd name="connsiteX39" fmla="*/ 247013 w 394961"/>
                <a:gd name="connsiteY39" fmla="*/ 133764 h 377356"/>
                <a:gd name="connsiteX40" fmla="*/ 247013 w 394961"/>
                <a:gd name="connsiteY40" fmla="*/ 200562 h 377356"/>
                <a:gd name="connsiteX41" fmla="*/ 235743 w 394961"/>
                <a:gd name="connsiteY41" fmla="*/ 215095 h 377356"/>
                <a:gd name="connsiteX42" fmla="*/ 230845 w 394961"/>
                <a:gd name="connsiteY42" fmla="*/ 214161 h 377356"/>
                <a:gd name="connsiteX43" fmla="*/ 226815 w 394961"/>
                <a:gd name="connsiteY43" fmla="*/ 211312 h 377356"/>
                <a:gd name="connsiteX44" fmla="*/ 223765 w 394961"/>
                <a:gd name="connsiteY44" fmla="*/ 207314 h 377356"/>
                <a:gd name="connsiteX45" fmla="*/ 222868 w 394961"/>
                <a:gd name="connsiteY45" fmla="*/ 205833 h 377356"/>
                <a:gd name="connsiteX46" fmla="*/ 221360 w 394961"/>
                <a:gd name="connsiteY46" fmla="*/ 203337 h 377356"/>
                <a:gd name="connsiteX47" fmla="*/ 221310 w 394961"/>
                <a:gd name="connsiteY47" fmla="*/ 203248 h 377356"/>
                <a:gd name="connsiteX48" fmla="*/ 199968 w 394961"/>
                <a:gd name="connsiteY48" fmla="*/ 164985 h 377356"/>
                <a:gd name="connsiteX49" fmla="*/ 199966 w 394961"/>
                <a:gd name="connsiteY49" fmla="*/ 164985 h 377356"/>
                <a:gd name="connsiteX50" fmla="*/ 199966 w 394961"/>
                <a:gd name="connsiteY50" fmla="*/ 201911 h 377356"/>
                <a:gd name="connsiteX51" fmla="*/ 197339 w 394961"/>
                <a:gd name="connsiteY51" fmla="*/ 211309 h 377356"/>
                <a:gd name="connsiteX52" fmla="*/ 189731 w 394961"/>
                <a:gd name="connsiteY52" fmla="*/ 215095 h 377356"/>
                <a:gd name="connsiteX53" fmla="*/ 182047 w 394961"/>
                <a:gd name="connsiteY53" fmla="*/ 211267 h 377356"/>
                <a:gd name="connsiteX54" fmla="*/ 181996 w 394961"/>
                <a:gd name="connsiteY54" fmla="*/ 211200 h 377356"/>
                <a:gd name="connsiteX55" fmla="*/ 179504 w 394961"/>
                <a:gd name="connsiteY55" fmla="*/ 201913 h 377356"/>
                <a:gd name="connsiteX56" fmla="*/ 179504 w 394961"/>
                <a:gd name="connsiteY56" fmla="*/ 136363 h 377356"/>
                <a:gd name="connsiteX57" fmla="*/ 180459 w 394961"/>
                <a:gd name="connsiteY57" fmla="*/ 128749 h 377356"/>
                <a:gd name="connsiteX58" fmla="*/ 180489 w 394961"/>
                <a:gd name="connsiteY58" fmla="*/ 128660 h 377356"/>
                <a:gd name="connsiteX59" fmla="*/ 184733 w 394961"/>
                <a:gd name="connsiteY59" fmla="*/ 122903 h 377356"/>
                <a:gd name="connsiteX60" fmla="*/ 191476 w 394961"/>
                <a:gd name="connsiteY60" fmla="*/ 120571 h 377356"/>
                <a:gd name="connsiteX61" fmla="*/ 156725 w 394961"/>
                <a:gd name="connsiteY61" fmla="*/ 120569 h 377356"/>
                <a:gd name="connsiteX62" fmla="*/ 164697 w 394961"/>
                <a:gd name="connsiteY62" fmla="*/ 124382 h 377356"/>
                <a:gd name="connsiteX63" fmla="*/ 167514 w 394961"/>
                <a:gd name="connsiteY63" fmla="*/ 134330 h 377356"/>
                <a:gd name="connsiteX64" fmla="*/ 167514 w 394961"/>
                <a:gd name="connsiteY64" fmla="*/ 201264 h 377356"/>
                <a:gd name="connsiteX65" fmla="*/ 164710 w 394961"/>
                <a:gd name="connsiteY65" fmla="*/ 211228 h 377356"/>
                <a:gd name="connsiteX66" fmla="*/ 156723 w 394961"/>
                <a:gd name="connsiteY66" fmla="*/ 215093 h 377356"/>
                <a:gd name="connsiteX67" fmla="*/ 148883 w 394961"/>
                <a:gd name="connsiteY67" fmla="*/ 211196 h 377356"/>
                <a:gd name="connsiteX68" fmla="*/ 146090 w 394961"/>
                <a:gd name="connsiteY68" fmla="*/ 201265 h 377356"/>
                <a:gd name="connsiteX69" fmla="*/ 146090 w 394961"/>
                <a:gd name="connsiteY69" fmla="*/ 134332 h 377356"/>
                <a:gd name="connsiteX70" fmla="*/ 148820 w 394961"/>
                <a:gd name="connsiteY70" fmla="*/ 124454 h 377356"/>
                <a:gd name="connsiteX71" fmla="*/ 156725 w 394961"/>
                <a:gd name="connsiteY71" fmla="*/ 120569 h 377356"/>
                <a:gd name="connsiteX72" fmla="*/ 92469 w 394961"/>
                <a:gd name="connsiteY72" fmla="*/ 120569 h 377356"/>
                <a:gd name="connsiteX73" fmla="*/ 100434 w 394961"/>
                <a:gd name="connsiteY73" fmla="*/ 124374 h 377356"/>
                <a:gd name="connsiteX74" fmla="*/ 103236 w 394961"/>
                <a:gd name="connsiteY74" fmla="*/ 134330 h 377356"/>
                <a:gd name="connsiteX75" fmla="*/ 103236 w 394961"/>
                <a:gd name="connsiteY75" fmla="*/ 192829 h 377356"/>
                <a:gd name="connsiteX76" fmla="*/ 129751 w 394961"/>
                <a:gd name="connsiteY76" fmla="*/ 192829 h 377356"/>
                <a:gd name="connsiteX77" fmla="*/ 137650 w 394961"/>
                <a:gd name="connsiteY77" fmla="*/ 195896 h 377356"/>
                <a:gd name="connsiteX78" fmla="*/ 140488 w 394961"/>
                <a:gd name="connsiteY78" fmla="*/ 203296 h 377356"/>
                <a:gd name="connsiteX79" fmla="*/ 137668 w 394961"/>
                <a:gd name="connsiteY79" fmla="*/ 210678 h 377356"/>
                <a:gd name="connsiteX80" fmla="*/ 129753 w 394961"/>
                <a:gd name="connsiteY80" fmla="*/ 213637 h 377356"/>
                <a:gd name="connsiteX81" fmla="*/ 94202 w 394961"/>
                <a:gd name="connsiteY81" fmla="*/ 213637 h 377356"/>
                <a:gd name="connsiteX82" fmla="*/ 84724 w 394961"/>
                <a:gd name="connsiteY82" fmla="*/ 209966 h 377356"/>
                <a:gd name="connsiteX83" fmla="*/ 81844 w 394961"/>
                <a:gd name="connsiteY83" fmla="*/ 199751 h 377356"/>
                <a:gd name="connsiteX84" fmla="*/ 81844 w 394961"/>
                <a:gd name="connsiteY84" fmla="*/ 134332 h 377356"/>
                <a:gd name="connsiteX85" fmla="*/ 84534 w 394961"/>
                <a:gd name="connsiteY85" fmla="*/ 124466 h 377356"/>
                <a:gd name="connsiteX86" fmla="*/ 92469 w 394961"/>
                <a:gd name="connsiteY86" fmla="*/ 120569 h 377356"/>
                <a:gd name="connsiteX87" fmla="*/ 197480 w 394961"/>
                <a:gd name="connsiteY87" fmla="*/ 0 h 377356"/>
                <a:gd name="connsiteX88" fmla="*/ 394961 w 394961"/>
                <a:gd name="connsiteY88" fmla="*/ 164458 h 377356"/>
                <a:gd name="connsiteX89" fmla="*/ 329320 w 394961"/>
                <a:gd name="connsiteY89" fmla="*/ 290006 h 377356"/>
                <a:gd name="connsiteX90" fmla="*/ 198469 w 394961"/>
                <a:gd name="connsiteY90" fmla="*/ 376289 h 377356"/>
                <a:gd name="connsiteX91" fmla="*/ 193423 w 394961"/>
                <a:gd name="connsiteY91" fmla="*/ 377356 h 377356"/>
                <a:gd name="connsiteX92" fmla="*/ 181942 w 394961"/>
                <a:gd name="connsiteY92" fmla="*/ 369869 h 377356"/>
                <a:gd name="connsiteX93" fmla="*/ 188363 w 394961"/>
                <a:gd name="connsiteY93" fmla="*/ 353343 h 377356"/>
                <a:gd name="connsiteX94" fmla="*/ 369885 w 394961"/>
                <a:gd name="connsiteY94" fmla="*/ 164458 h 377356"/>
                <a:gd name="connsiteX95" fmla="*/ 197480 w 394961"/>
                <a:gd name="connsiteY95" fmla="*/ 25073 h 377356"/>
                <a:gd name="connsiteX96" fmla="*/ 25074 w 394961"/>
                <a:gd name="connsiteY96" fmla="*/ 164458 h 377356"/>
                <a:gd name="connsiteX97" fmla="*/ 180103 w 394961"/>
                <a:gd name="connsiteY97" fmla="*/ 303531 h 377356"/>
                <a:gd name="connsiteX98" fmla="*/ 192014 w 394961"/>
                <a:gd name="connsiteY98" fmla="*/ 316667 h 377356"/>
                <a:gd name="connsiteX99" fmla="*/ 178878 w 394961"/>
                <a:gd name="connsiteY99" fmla="*/ 328576 h 377356"/>
                <a:gd name="connsiteX100" fmla="*/ 0 w 394961"/>
                <a:gd name="connsiteY100" fmla="*/ 164458 h 377356"/>
                <a:gd name="connsiteX101" fmla="*/ 197480 w 394961"/>
                <a:gd name="connsiteY101" fmla="*/ 0 h 37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94961" h="377356">
                  <a:moveTo>
                    <a:pt x="270841" y="122009"/>
                  </a:moveTo>
                  <a:lnTo>
                    <a:pt x="309726" y="122009"/>
                  </a:lnTo>
                  <a:cubicBezTo>
                    <a:pt x="313018" y="122009"/>
                    <a:pt x="315595" y="122979"/>
                    <a:pt x="317366" y="124862"/>
                  </a:cubicBezTo>
                  <a:cubicBezTo>
                    <a:pt x="319117" y="126686"/>
                    <a:pt x="320007" y="129073"/>
                    <a:pt x="320007" y="131959"/>
                  </a:cubicBezTo>
                  <a:cubicBezTo>
                    <a:pt x="320007" y="134864"/>
                    <a:pt x="319122" y="137268"/>
                    <a:pt x="317374" y="139106"/>
                  </a:cubicBezTo>
                  <a:cubicBezTo>
                    <a:pt x="315574" y="140992"/>
                    <a:pt x="312999" y="141948"/>
                    <a:pt x="309726" y="141948"/>
                  </a:cubicBezTo>
                  <a:lnTo>
                    <a:pt x="309726" y="141945"/>
                  </a:lnTo>
                  <a:lnTo>
                    <a:pt x="279901" y="141945"/>
                  </a:lnTo>
                  <a:lnTo>
                    <a:pt x="279901" y="156142"/>
                  </a:lnTo>
                  <a:lnTo>
                    <a:pt x="307085" y="156142"/>
                  </a:lnTo>
                  <a:cubicBezTo>
                    <a:pt x="310335" y="156142"/>
                    <a:pt x="312862" y="157105"/>
                    <a:pt x="314556" y="158959"/>
                  </a:cubicBezTo>
                  <a:cubicBezTo>
                    <a:pt x="316261" y="160759"/>
                    <a:pt x="317127" y="163099"/>
                    <a:pt x="317127" y="165918"/>
                  </a:cubicBezTo>
                  <a:cubicBezTo>
                    <a:pt x="317127" y="168681"/>
                    <a:pt x="316292" y="171018"/>
                    <a:pt x="314639" y="172875"/>
                  </a:cubicBezTo>
                  <a:cubicBezTo>
                    <a:pt x="312904" y="174809"/>
                    <a:pt x="310363" y="175789"/>
                    <a:pt x="307083" y="175789"/>
                  </a:cubicBezTo>
                  <a:lnTo>
                    <a:pt x="279899" y="175789"/>
                  </a:lnTo>
                  <a:lnTo>
                    <a:pt x="279899" y="193286"/>
                  </a:lnTo>
                  <a:lnTo>
                    <a:pt x="310865" y="193286"/>
                  </a:lnTo>
                  <a:cubicBezTo>
                    <a:pt x="314114" y="193286"/>
                    <a:pt x="316697" y="194267"/>
                    <a:pt x="318572" y="196239"/>
                  </a:cubicBezTo>
                  <a:cubicBezTo>
                    <a:pt x="320311" y="198122"/>
                    <a:pt x="321194" y="200576"/>
                    <a:pt x="321194" y="203533"/>
                  </a:cubicBezTo>
                  <a:cubicBezTo>
                    <a:pt x="321194" y="206396"/>
                    <a:pt x="320311" y="208802"/>
                    <a:pt x="318554" y="210701"/>
                  </a:cubicBezTo>
                  <a:cubicBezTo>
                    <a:pt x="316725" y="212650"/>
                    <a:pt x="314139" y="213638"/>
                    <a:pt x="310863" y="213638"/>
                  </a:cubicBezTo>
                  <a:lnTo>
                    <a:pt x="270842" y="213638"/>
                  </a:lnTo>
                  <a:cubicBezTo>
                    <a:pt x="266610" y="213638"/>
                    <a:pt x="263424" y="212399"/>
                    <a:pt x="261393" y="209979"/>
                  </a:cubicBezTo>
                  <a:cubicBezTo>
                    <a:pt x="259432" y="207685"/>
                    <a:pt x="258479" y="204340"/>
                    <a:pt x="258479" y="199752"/>
                  </a:cubicBezTo>
                  <a:lnTo>
                    <a:pt x="258479" y="135907"/>
                  </a:lnTo>
                  <a:cubicBezTo>
                    <a:pt x="258479" y="132926"/>
                    <a:pt x="258867" y="130531"/>
                    <a:pt x="259666" y="128589"/>
                  </a:cubicBezTo>
                  <a:cubicBezTo>
                    <a:pt x="260607" y="126290"/>
                    <a:pt x="262105" y="124573"/>
                    <a:pt x="264146" y="123472"/>
                  </a:cubicBezTo>
                  <a:cubicBezTo>
                    <a:pt x="265988" y="122500"/>
                    <a:pt x="268240" y="122009"/>
                    <a:pt x="270841" y="122009"/>
                  </a:cubicBezTo>
                  <a:close/>
                  <a:moveTo>
                    <a:pt x="191476" y="120571"/>
                  </a:moveTo>
                  <a:cubicBezTo>
                    <a:pt x="193412" y="120571"/>
                    <a:pt x="195047" y="120949"/>
                    <a:pt x="196439" y="121708"/>
                  </a:cubicBezTo>
                  <a:cubicBezTo>
                    <a:pt x="197775" y="122418"/>
                    <a:pt x="198938" y="123374"/>
                    <a:pt x="199898" y="124549"/>
                  </a:cubicBezTo>
                  <a:cubicBezTo>
                    <a:pt x="200705" y="125499"/>
                    <a:pt x="201538" y="126738"/>
                    <a:pt x="202472" y="128389"/>
                  </a:cubicBezTo>
                  <a:lnTo>
                    <a:pt x="203621" y="130499"/>
                  </a:lnTo>
                  <a:lnTo>
                    <a:pt x="204754" y="132580"/>
                  </a:lnTo>
                  <a:lnTo>
                    <a:pt x="226799" y="171576"/>
                  </a:lnTo>
                  <a:lnTo>
                    <a:pt x="226799" y="133765"/>
                  </a:lnTo>
                  <a:cubicBezTo>
                    <a:pt x="226799" y="129730"/>
                    <a:pt x="227599" y="126667"/>
                    <a:pt x="229265" y="124369"/>
                  </a:cubicBezTo>
                  <a:cubicBezTo>
                    <a:pt x="231114" y="121885"/>
                    <a:pt x="233732" y="120571"/>
                    <a:pt x="236838" y="120571"/>
                  </a:cubicBezTo>
                  <a:cubicBezTo>
                    <a:pt x="240022" y="120571"/>
                    <a:pt x="242683" y="121883"/>
                    <a:pt x="244540" y="124377"/>
                  </a:cubicBezTo>
                  <a:cubicBezTo>
                    <a:pt x="246205" y="126629"/>
                    <a:pt x="247013" y="129700"/>
                    <a:pt x="247013" y="133764"/>
                  </a:cubicBezTo>
                  <a:lnTo>
                    <a:pt x="247013" y="200562"/>
                  </a:lnTo>
                  <a:cubicBezTo>
                    <a:pt x="247013" y="213208"/>
                    <a:pt x="239952" y="215095"/>
                    <a:pt x="235743" y="215095"/>
                  </a:cubicBezTo>
                  <a:cubicBezTo>
                    <a:pt x="233989" y="215095"/>
                    <a:pt x="232406" y="214798"/>
                    <a:pt x="230845" y="214161"/>
                  </a:cubicBezTo>
                  <a:cubicBezTo>
                    <a:pt x="229380" y="213530"/>
                    <a:pt x="228058" y="212596"/>
                    <a:pt x="226815" y="211312"/>
                  </a:cubicBezTo>
                  <a:cubicBezTo>
                    <a:pt x="225763" y="210237"/>
                    <a:pt x="224772" y="208940"/>
                    <a:pt x="223765" y="207314"/>
                  </a:cubicBezTo>
                  <a:lnTo>
                    <a:pt x="222868" y="205833"/>
                  </a:lnTo>
                  <a:cubicBezTo>
                    <a:pt x="222368" y="205010"/>
                    <a:pt x="221863" y="204178"/>
                    <a:pt x="221360" y="203337"/>
                  </a:cubicBezTo>
                  <a:cubicBezTo>
                    <a:pt x="221343" y="203307"/>
                    <a:pt x="221327" y="203278"/>
                    <a:pt x="221310" y="203248"/>
                  </a:cubicBezTo>
                  <a:lnTo>
                    <a:pt x="199968" y="164985"/>
                  </a:lnTo>
                  <a:lnTo>
                    <a:pt x="199966" y="164985"/>
                  </a:lnTo>
                  <a:lnTo>
                    <a:pt x="199966" y="201911"/>
                  </a:lnTo>
                  <a:cubicBezTo>
                    <a:pt x="199966" y="205874"/>
                    <a:pt x="199084" y="209034"/>
                    <a:pt x="197339" y="211309"/>
                  </a:cubicBezTo>
                  <a:cubicBezTo>
                    <a:pt x="195430" y="213786"/>
                    <a:pt x="192798" y="215095"/>
                    <a:pt x="189731" y="215095"/>
                  </a:cubicBezTo>
                  <a:cubicBezTo>
                    <a:pt x="186615" y="215095"/>
                    <a:pt x="183959" y="213773"/>
                    <a:pt x="182047" y="211267"/>
                  </a:cubicBezTo>
                  <a:cubicBezTo>
                    <a:pt x="182030" y="211245"/>
                    <a:pt x="182013" y="211224"/>
                    <a:pt x="181996" y="211200"/>
                  </a:cubicBezTo>
                  <a:cubicBezTo>
                    <a:pt x="180343" y="208915"/>
                    <a:pt x="179504" y="205791"/>
                    <a:pt x="179504" y="201913"/>
                  </a:cubicBezTo>
                  <a:lnTo>
                    <a:pt x="179504" y="136363"/>
                  </a:lnTo>
                  <a:cubicBezTo>
                    <a:pt x="179504" y="133180"/>
                    <a:pt x="179817" y="130689"/>
                    <a:pt x="180459" y="128749"/>
                  </a:cubicBezTo>
                  <a:cubicBezTo>
                    <a:pt x="180469" y="128719"/>
                    <a:pt x="180479" y="128690"/>
                    <a:pt x="180489" y="128660"/>
                  </a:cubicBezTo>
                  <a:cubicBezTo>
                    <a:pt x="181339" y="126310"/>
                    <a:pt x="182775" y="124366"/>
                    <a:pt x="184733" y="122903"/>
                  </a:cubicBezTo>
                  <a:cubicBezTo>
                    <a:pt x="186761" y="121355"/>
                    <a:pt x="189031" y="120571"/>
                    <a:pt x="191476" y="120571"/>
                  </a:cubicBezTo>
                  <a:close/>
                  <a:moveTo>
                    <a:pt x="156725" y="120569"/>
                  </a:moveTo>
                  <a:cubicBezTo>
                    <a:pt x="159918" y="120569"/>
                    <a:pt x="162673" y="121885"/>
                    <a:pt x="164697" y="124382"/>
                  </a:cubicBezTo>
                  <a:cubicBezTo>
                    <a:pt x="166566" y="126702"/>
                    <a:pt x="167514" y="130049"/>
                    <a:pt x="167514" y="134330"/>
                  </a:cubicBezTo>
                  <a:lnTo>
                    <a:pt x="167514" y="201264"/>
                  </a:lnTo>
                  <a:cubicBezTo>
                    <a:pt x="167514" y="205516"/>
                    <a:pt x="166573" y="208866"/>
                    <a:pt x="164710" y="211228"/>
                  </a:cubicBezTo>
                  <a:cubicBezTo>
                    <a:pt x="162699" y="213757"/>
                    <a:pt x="159936" y="215093"/>
                    <a:pt x="156723" y="215093"/>
                  </a:cubicBezTo>
                  <a:cubicBezTo>
                    <a:pt x="153577" y="215093"/>
                    <a:pt x="150858" y="213737"/>
                    <a:pt x="148883" y="211196"/>
                  </a:cubicBezTo>
                  <a:cubicBezTo>
                    <a:pt x="147004" y="208834"/>
                    <a:pt x="146090" y="205585"/>
                    <a:pt x="146090" y="201265"/>
                  </a:cubicBezTo>
                  <a:lnTo>
                    <a:pt x="146090" y="134332"/>
                  </a:lnTo>
                  <a:cubicBezTo>
                    <a:pt x="146090" y="130094"/>
                    <a:pt x="147009" y="126771"/>
                    <a:pt x="148820" y="124454"/>
                  </a:cubicBezTo>
                  <a:cubicBezTo>
                    <a:pt x="150809" y="121911"/>
                    <a:pt x="153542" y="120569"/>
                    <a:pt x="156725" y="120569"/>
                  </a:cubicBezTo>
                  <a:close/>
                  <a:moveTo>
                    <a:pt x="92469" y="120569"/>
                  </a:moveTo>
                  <a:cubicBezTo>
                    <a:pt x="95685" y="120569"/>
                    <a:pt x="98445" y="121891"/>
                    <a:pt x="100434" y="124374"/>
                  </a:cubicBezTo>
                  <a:cubicBezTo>
                    <a:pt x="102318" y="126697"/>
                    <a:pt x="103236" y="129954"/>
                    <a:pt x="103236" y="134330"/>
                  </a:cubicBezTo>
                  <a:lnTo>
                    <a:pt x="103236" y="192829"/>
                  </a:lnTo>
                  <a:lnTo>
                    <a:pt x="129751" y="192829"/>
                  </a:lnTo>
                  <a:cubicBezTo>
                    <a:pt x="133111" y="192829"/>
                    <a:pt x="135779" y="193873"/>
                    <a:pt x="137650" y="195896"/>
                  </a:cubicBezTo>
                  <a:cubicBezTo>
                    <a:pt x="139507" y="197842"/>
                    <a:pt x="140488" y="200401"/>
                    <a:pt x="140488" y="203296"/>
                  </a:cubicBezTo>
                  <a:cubicBezTo>
                    <a:pt x="140488" y="206289"/>
                    <a:pt x="139530" y="208783"/>
                    <a:pt x="137668" y="210678"/>
                  </a:cubicBezTo>
                  <a:cubicBezTo>
                    <a:pt x="135786" y="212642"/>
                    <a:pt x="133123" y="213637"/>
                    <a:pt x="129753" y="213637"/>
                  </a:cubicBezTo>
                  <a:lnTo>
                    <a:pt x="94202" y="213637"/>
                  </a:lnTo>
                  <a:cubicBezTo>
                    <a:pt x="89973" y="213637"/>
                    <a:pt x="86784" y="212402"/>
                    <a:pt x="84724" y="209966"/>
                  </a:cubicBezTo>
                  <a:cubicBezTo>
                    <a:pt x="82785" y="207676"/>
                    <a:pt x="81844" y="204334"/>
                    <a:pt x="81844" y="199751"/>
                  </a:cubicBezTo>
                  <a:lnTo>
                    <a:pt x="81844" y="134332"/>
                  </a:lnTo>
                  <a:cubicBezTo>
                    <a:pt x="81844" y="130045"/>
                    <a:pt x="82722" y="126821"/>
                    <a:pt x="84534" y="124466"/>
                  </a:cubicBezTo>
                  <a:cubicBezTo>
                    <a:pt x="86511" y="121916"/>
                    <a:pt x="89254" y="120569"/>
                    <a:pt x="92469" y="120569"/>
                  </a:cubicBezTo>
                  <a:close/>
                  <a:moveTo>
                    <a:pt x="197480" y="0"/>
                  </a:moveTo>
                  <a:cubicBezTo>
                    <a:pt x="306370" y="0"/>
                    <a:pt x="394958" y="73776"/>
                    <a:pt x="394961" y="164458"/>
                  </a:cubicBezTo>
                  <a:cubicBezTo>
                    <a:pt x="394961" y="205198"/>
                    <a:pt x="372262" y="248610"/>
                    <a:pt x="329320" y="290006"/>
                  </a:cubicBezTo>
                  <a:cubicBezTo>
                    <a:pt x="294531" y="323539"/>
                    <a:pt x="246840" y="354988"/>
                    <a:pt x="198469" y="376289"/>
                  </a:cubicBezTo>
                  <a:cubicBezTo>
                    <a:pt x="196826" y="377013"/>
                    <a:pt x="195111" y="377356"/>
                    <a:pt x="193423" y="377356"/>
                  </a:cubicBezTo>
                  <a:cubicBezTo>
                    <a:pt x="188603" y="377356"/>
                    <a:pt x="184008" y="374562"/>
                    <a:pt x="181942" y="369869"/>
                  </a:cubicBezTo>
                  <a:cubicBezTo>
                    <a:pt x="179150" y="363533"/>
                    <a:pt x="182026" y="356134"/>
                    <a:pt x="188363" y="353343"/>
                  </a:cubicBezTo>
                  <a:cubicBezTo>
                    <a:pt x="278567" y="313616"/>
                    <a:pt x="369885" y="235983"/>
                    <a:pt x="369885" y="164458"/>
                  </a:cubicBezTo>
                  <a:cubicBezTo>
                    <a:pt x="369885" y="87600"/>
                    <a:pt x="292544" y="25073"/>
                    <a:pt x="197480" y="25073"/>
                  </a:cubicBezTo>
                  <a:cubicBezTo>
                    <a:pt x="102416" y="25073"/>
                    <a:pt x="25074" y="87602"/>
                    <a:pt x="25074" y="164458"/>
                  </a:cubicBezTo>
                  <a:cubicBezTo>
                    <a:pt x="25074" y="239419"/>
                    <a:pt x="91722" y="299207"/>
                    <a:pt x="180103" y="303531"/>
                  </a:cubicBezTo>
                  <a:cubicBezTo>
                    <a:pt x="187020" y="303871"/>
                    <a:pt x="192351" y="309752"/>
                    <a:pt x="192014" y="316667"/>
                  </a:cubicBezTo>
                  <a:cubicBezTo>
                    <a:pt x="191674" y="323583"/>
                    <a:pt x="185793" y="328892"/>
                    <a:pt x="178878" y="328576"/>
                  </a:cubicBezTo>
                  <a:cubicBezTo>
                    <a:pt x="76900" y="323586"/>
                    <a:pt x="0" y="253030"/>
                    <a:pt x="0" y="164458"/>
                  </a:cubicBezTo>
                  <a:cubicBezTo>
                    <a:pt x="0" y="73776"/>
                    <a:pt x="88590" y="0"/>
                    <a:pt x="197480" y="0"/>
                  </a:cubicBezTo>
                  <a:close/>
                </a:path>
              </a:pathLst>
            </a:custGeom>
            <a:solidFill>
              <a:schemeClr val="bg1">
                <a:lumMod val="75000"/>
              </a:schemeClr>
            </a:solidFill>
            <a:ln w="1655" cap="flat">
              <a:noFill/>
              <a:prstDash val="solid"/>
              <a:miter/>
            </a:ln>
          </p:spPr>
          <p:txBody>
            <a:bodyPr rtlCol="0" anchor="ctr"/>
            <a:lstStyle/>
            <a:p>
              <a:endParaRPr lang="en-ID"/>
            </a:p>
          </p:txBody>
        </p:sp>
      </p:grpSp>
    </p:spTree>
    <p:extLst>
      <p:ext uri="{BB962C8B-B14F-4D97-AF65-F5344CB8AC3E}">
        <p14:creationId xmlns:p14="http://schemas.microsoft.com/office/powerpoint/2010/main" val="4195563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raphic 15">
            <a:extLst>
              <a:ext uri="{FF2B5EF4-FFF2-40B4-BE49-F238E27FC236}">
                <a16:creationId xmlns:a16="http://schemas.microsoft.com/office/drawing/2014/main" id="{6DA7ED43-9C79-452F-B43E-E3C9AA25F26B}"/>
              </a:ext>
            </a:extLst>
          </p:cNvPr>
          <p:cNvSpPr/>
          <p:nvPr/>
        </p:nvSpPr>
        <p:spPr>
          <a:xfrm>
            <a:off x="8104958" y="0"/>
            <a:ext cx="4087043" cy="6858000"/>
          </a:xfrm>
          <a:custGeom>
            <a:avLst/>
            <a:gdLst>
              <a:gd name="connsiteX0" fmla="*/ 2835770 w 4087043"/>
              <a:gd name="connsiteY0" fmla="*/ 0 h 6858000"/>
              <a:gd name="connsiteX1" fmla="*/ 4087043 w 4087043"/>
              <a:gd name="connsiteY1" fmla="*/ 0 h 6858000"/>
              <a:gd name="connsiteX2" fmla="*/ 4087043 w 4087043"/>
              <a:gd name="connsiteY2" fmla="*/ 6858000 h 6858000"/>
              <a:gd name="connsiteX3" fmla="*/ 4024580 w 4087043"/>
              <a:gd name="connsiteY3" fmla="*/ 6858000 h 6858000"/>
              <a:gd name="connsiteX4" fmla="*/ 0 w 4087043"/>
              <a:gd name="connsiteY4" fmla="*/ 283577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043" h="6858000">
                <a:moveTo>
                  <a:pt x="2835770" y="0"/>
                </a:moveTo>
                <a:lnTo>
                  <a:pt x="4087043" y="0"/>
                </a:lnTo>
                <a:lnTo>
                  <a:pt x="4087043" y="6858000"/>
                </a:lnTo>
                <a:lnTo>
                  <a:pt x="4024580" y="6858000"/>
                </a:lnTo>
                <a:lnTo>
                  <a:pt x="0" y="2835771"/>
                </a:lnTo>
                <a:close/>
              </a:path>
            </a:pathLst>
          </a:custGeom>
          <a:gradFill flip="none" rotWithShape="1">
            <a:gsLst>
              <a:gs pos="100000">
                <a:schemeClr val="accent1">
                  <a:alpha val="80000"/>
                </a:schemeClr>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7" name="Graphic 26">
            <a:extLst>
              <a:ext uri="{FF2B5EF4-FFF2-40B4-BE49-F238E27FC236}">
                <a16:creationId xmlns:a16="http://schemas.microsoft.com/office/drawing/2014/main" id="{F243E1B9-AAC4-4FBD-8157-8334B5B1E27B}"/>
              </a:ext>
            </a:extLst>
          </p:cNvPr>
          <p:cNvSpPr/>
          <p:nvPr/>
        </p:nvSpPr>
        <p:spPr>
          <a:xfrm flipV="1">
            <a:off x="1" y="0"/>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8" name="TextBox 7">
            <a:extLst>
              <a:ext uri="{FF2B5EF4-FFF2-40B4-BE49-F238E27FC236}">
                <a16:creationId xmlns:a16="http://schemas.microsoft.com/office/drawing/2014/main" id="{6B3AE80E-4DD7-4B7F-8A7B-3B5CB123F75C}"/>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1"/>
                </a:solidFill>
                <a:effectLst/>
                <a:latin typeface="+mj-lt"/>
              </a:rPr>
              <a:t>Edge Computers</a:t>
            </a:r>
            <a:endParaRPr lang="en-ID" sz="1400" i="0">
              <a:solidFill>
                <a:schemeClr val="bg1"/>
              </a:solidFill>
              <a:effectLst/>
              <a:latin typeface="+mj-lt"/>
            </a:endParaRPr>
          </a:p>
        </p:txBody>
      </p:sp>
      <p:cxnSp>
        <p:nvCxnSpPr>
          <p:cNvPr id="9" name="Straight Connector 8">
            <a:extLst>
              <a:ext uri="{FF2B5EF4-FFF2-40B4-BE49-F238E27FC236}">
                <a16:creationId xmlns:a16="http://schemas.microsoft.com/office/drawing/2014/main" id="{A49B3139-6692-4F12-98BB-5E0AD79FCFF0}"/>
              </a:ext>
            </a:extLst>
          </p:cNvPr>
          <p:cNvCxnSpPr>
            <a:cxnSpLocks/>
            <a:endCxn id="8" idx="1"/>
          </p:cNvCxnSpPr>
          <p:nvPr/>
        </p:nvCxnSpPr>
        <p:spPr>
          <a:xfrm>
            <a:off x="0" y="427027"/>
            <a:ext cx="318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10">
            <a:extLst>
              <a:ext uri="{FF2B5EF4-FFF2-40B4-BE49-F238E27FC236}">
                <a16:creationId xmlns:a16="http://schemas.microsoft.com/office/drawing/2014/main" id="{D7161F31-4E36-4D69-8A4E-0601D8796197}"/>
              </a:ext>
            </a:extLst>
          </p:cNvPr>
          <p:cNvSpPr/>
          <p:nvPr/>
        </p:nvSpPr>
        <p:spPr>
          <a:xfrm>
            <a:off x="6154596" y="852601"/>
            <a:ext cx="1280910" cy="1280905"/>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6" name="TextBox 15">
            <a:extLst>
              <a:ext uri="{FF2B5EF4-FFF2-40B4-BE49-F238E27FC236}">
                <a16:creationId xmlns:a16="http://schemas.microsoft.com/office/drawing/2014/main" id="{1D2F6385-8E9D-4694-A6CF-1C1DC4DC6F6F}"/>
              </a:ext>
            </a:extLst>
          </p:cNvPr>
          <p:cNvSpPr txBox="1"/>
          <p:nvPr/>
        </p:nvSpPr>
        <p:spPr>
          <a:xfrm>
            <a:off x="1440082" y="1374219"/>
            <a:ext cx="6330150" cy="4778231"/>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a:solidFill>
                  <a:schemeClr val="accent6"/>
                </a:solidFill>
              </a:rPr>
              <a:t>Use the Excel Calculator provided to calculate the basic finances behind your own programme.</a:t>
            </a:r>
          </a:p>
          <a:p>
            <a:pPr marL="171450" indent="-171450">
              <a:lnSpc>
                <a:spcPct val="150000"/>
              </a:lnSpc>
              <a:buFont typeface="Arial" panose="020B0604020202020204" pitchFamily="34" charset="0"/>
              <a:buChar char="•"/>
            </a:pPr>
            <a:r>
              <a:rPr lang="en-GB" sz="1200">
                <a:solidFill>
                  <a:schemeClr val="accent6"/>
                </a:solidFill>
              </a:rPr>
              <a:t>Edit the values in the blue cells based on your own requirements, and the calculator will do the rest.</a:t>
            </a:r>
          </a:p>
          <a:p>
            <a:pPr marL="171450" indent="-171450">
              <a:lnSpc>
                <a:spcPct val="150000"/>
              </a:lnSpc>
              <a:buFont typeface="Arial" panose="020B0604020202020204" pitchFamily="34" charset="0"/>
              <a:buChar char="•"/>
            </a:pPr>
            <a:r>
              <a:rPr lang="en-GB" sz="1200">
                <a:solidFill>
                  <a:schemeClr val="accent6"/>
                </a:solidFill>
              </a:rPr>
              <a:t>You need to set:</a:t>
            </a:r>
          </a:p>
          <a:p>
            <a:pPr marL="628650" lvl="1" indent="-171450">
              <a:lnSpc>
                <a:spcPct val="150000"/>
              </a:lnSpc>
              <a:buFont typeface="Arial" panose="020B0604020202020204" pitchFamily="34" charset="0"/>
              <a:buChar char="•"/>
            </a:pPr>
            <a:r>
              <a:rPr lang="en-GB" sz="1200">
                <a:solidFill>
                  <a:schemeClr val="accent6"/>
                </a:solidFill>
              </a:rPr>
              <a:t>Number of devices (funded by parents)</a:t>
            </a:r>
          </a:p>
          <a:p>
            <a:pPr marL="628650" lvl="1" indent="-171450">
              <a:lnSpc>
                <a:spcPct val="150000"/>
              </a:lnSpc>
              <a:buFont typeface="Arial" panose="020B0604020202020204" pitchFamily="34" charset="0"/>
              <a:buChar char="•"/>
            </a:pPr>
            <a:r>
              <a:rPr lang="en-GB" sz="1200">
                <a:solidFill>
                  <a:schemeClr val="accent6"/>
                </a:solidFill>
              </a:rPr>
              <a:t>Estimated cost of the device of your choice</a:t>
            </a:r>
          </a:p>
          <a:p>
            <a:pPr marL="1085850" lvl="2" indent="-171450">
              <a:lnSpc>
                <a:spcPct val="150000"/>
              </a:lnSpc>
              <a:buFont typeface="Arial" panose="020B0604020202020204" pitchFamily="34" charset="0"/>
              <a:buChar char="•"/>
            </a:pPr>
            <a:r>
              <a:rPr lang="en-GB" sz="1200">
                <a:solidFill>
                  <a:schemeClr val="accent6"/>
                </a:solidFill>
              </a:rPr>
              <a:t>4GB/64GB Cloud device. Estimate £200.00</a:t>
            </a:r>
          </a:p>
          <a:p>
            <a:pPr marL="1085850" lvl="2" indent="-171450">
              <a:lnSpc>
                <a:spcPct val="150000"/>
              </a:lnSpc>
              <a:buFont typeface="Arial" panose="020B0604020202020204" pitchFamily="34" charset="0"/>
              <a:buChar char="•"/>
            </a:pPr>
            <a:r>
              <a:rPr lang="en-GB" sz="1200">
                <a:solidFill>
                  <a:schemeClr val="accent6"/>
                </a:solidFill>
              </a:rPr>
              <a:t>8GB/128GB inking-enabled device. Estimate £350.00</a:t>
            </a:r>
          </a:p>
          <a:p>
            <a:pPr marL="628650" lvl="1" indent="-171450">
              <a:lnSpc>
                <a:spcPct val="150000"/>
              </a:lnSpc>
              <a:buFont typeface="Arial" panose="020B0604020202020204" pitchFamily="34" charset="0"/>
              <a:buChar char="•"/>
            </a:pPr>
            <a:r>
              <a:rPr lang="en-GB" sz="1200">
                <a:solidFill>
                  <a:schemeClr val="accent6"/>
                </a:solidFill>
              </a:rPr>
              <a:t>Enter the additional charges you will pass on to parents</a:t>
            </a:r>
          </a:p>
          <a:p>
            <a:pPr marL="1085850" lvl="2" indent="-171450">
              <a:lnSpc>
                <a:spcPct val="150000"/>
              </a:lnSpc>
              <a:buFont typeface="Arial" panose="020B0604020202020204" pitchFamily="34" charset="0"/>
              <a:buChar char="•"/>
            </a:pPr>
            <a:r>
              <a:rPr lang="en-GB" sz="1200">
                <a:solidFill>
                  <a:schemeClr val="accent6"/>
                </a:solidFill>
              </a:rPr>
              <a:t>This is where you cover licenses training costs, admin time etc.</a:t>
            </a:r>
          </a:p>
          <a:p>
            <a:pPr marL="628650" lvl="1" indent="-171450">
              <a:lnSpc>
                <a:spcPct val="150000"/>
              </a:lnSpc>
              <a:buFont typeface="Arial" panose="020B0604020202020204" pitchFamily="34" charset="0"/>
              <a:buChar char="•"/>
            </a:pPr>
            <a:r>
              <a:rPr lang="en-GB" sz="1200">
                <a:solidFill>
                  <a:schemeClr val="accent6"/>
                </a:solidFill>
              </a:rPr>
              <a:t>Enter the term for the lease</a:t>
            </a:r>
          </a:p>
          <a:p>
            <a:pPr marL="628650" lvl="1" indent="-171450">
              <a:lnSpc>
                <a:spcPct val="150000"/>
              </a:lnSpc>
              <a:buFont typeface="Arial" panose="020B0604020202020204" pitchFamily="34" charset="0"/>
              <a:buChar char="•"/>
            </a:pPr>
            <a:r>
              <a:rPr lang="en-GB" sz="1200">
                <a:solidFill>
                  <a:schemeClr val="accent6"/>
                </a:solidFill>
              </a:rPr>
              <a:t>Indicate how many devices the school will purchase on behalf of pupils</a:t>
            </a:r>
          </a:p>
          <a:p>
            <a:pPr marL="628650" lvl="1" indent="-171450">
              <a:lnSpc>
                <a:spcPct val="150000"/>
              </a:lnSpc>
              <a:buFont typeface="Arial" panose="020B0604020202020204" pitchFamily="34" charset="0"/>
              <a:buChar char="•"/>
            </a:pPr>
            <a:r>
              <a:rPr lang="en-GB" sz="1200">
                <a:solidFill>
                  <a:schemeClr val="accent6"/>
                </a:solidFill>
              </a:rPr>
              <a:t>Indicate training requirements.</a:t>
            </a:r>
          </a:p>
          <a:p>
            <a:pPr marL="1085850" lvl="2" indent="-171450">
              <a:lnSpc>
                <a:spcPct val="150000"/>
              </a:lnSpc>
              <a:buFont typeface="Arial" panose="020B0604020202020204" pitchFamily="34" charset="0"/>
              <a:buChar char="•"/>
            </a:pPr>
            <a:r>
              <a:rPr lang="en-GB" sz="1200">
                <a:solidFill>
                  <a:schemeClr val="accent6"/>
                </a:solidFill>
              </a:rPr>
              <a:t>We would estimate between £3,000-£5,000</a:t>
            </a:r>
          </a:p>
          <a:p>
            <a:pPr marL="628650" lvl="1" indent="-171450">
              <a:lnSpc>
                <a:spcPct val="150000"/>
              </a:lnSpc>
              <a:buFont typeface="Arial" panose="020B0604020202020204" pitchFamily="34" charset="0"/>
              <a:buChar char="•"/>
            </a:pPr>
            <a:r>
              <a:rPr lang="en-GB" sz="1200">
                <a:solidFill>
                  <a:schemeClr val="accent6"/>
                </a:solidFill>
              </a:rPr>
              <a:t>Add in any other known costs for other services</a:t>
            </a:r>
          </a:p>
          <a:p>
            <a:pPr marL="628650" lvl="1" indent="-171450">
              <a:lnSpc>
                <a:spcPct val="150000"/>
              </a:lnSpc>
              <a:buFont typeface="Arial" panose="020B0604020202020204" pitchFamily="34" charset="0"/>
              <a:buChar char="•"/>
            </a:pPr>
            <a:r>
              <a:rPr lang="en-GB" sz="1200">
                <a:solidFill>
                  <a:schemeClr val="accent6"/>
                </a:solidFill>
              </a:rPr>
              <a:t>Input the number of devices you can trade-in</a:t>
            </a:r>
          </a:p>
        </p:txBody>
      </p:sp>
      <p:sp>
        <p:nvSpPr>
          <p:cNvPr id="17" name="TextBox 16">
            <a:extLst>
              <a:ext uri="{FF2B5EF4-FFF2-40B4-BE49-F238E27FC236}">
                <a16:creationId xmlns:a16="http://schemas.microsoft.com/office/drawing/2014/main" id="{98C7E073-73FD-4998-B5E4-DDCE1DE28150}"/>
              </a:ext>
            </a:extLst>
          </p:cNvPr>
          <p:cNvSpPr txBox="1"/>
          <p:nvPr/>
        </p:nvSpPr>
        <p:spPr>
          <a:xfrm>
            <a:off x="2473772" y="302389"/>
            <a:ext cx="6923434" cy="769441"/>
          </a:xfrm>
          <a:prstGeom prst="rect">
            <a:avLst/>
          </a:prstGeom>
          <a:noFill/>
        </p:spPr>
        <p:txBody>
          <a:bodyPr wrap="none" rtlCol="0">
            <a:spAutoFit/>
          </a:bodyPr>
          <a:lstStyle/>
          <a:p>
            <a:r>
              <a:rPr lang="en-ID" sz="4400" b="1" i="0">
                <a:solidFill>
                  <a:schemeClr val="accent1"/>
                </a:solidFill>
                <a:effectLst/>
                <a:latin typeface="+mj-lt"/>
              </a:rPr>
              <a:t>Design </a:t>
            </a:r>
            <a:r>
              <a:rPr lang="en-ID" sz="4400">
                <a:solidFill>
                  <a:schemeClr val="tx1">
                    <a:lumMod val="75000"/>
                    <a:lumOff val="25000"/>
                  </a:schemeClr>
                </a:solidFill>
                <a:latin typeface="+mj-lt"/>
              </a:rPr>
              <a:t>Your Own Programme</a:t>
            </a:r>
            <a:endParaRPr lang="en-ID" sz="4400" i="0">
              <a:solidFill>
                <a:schemeClr val="tx1">
                  <a:lumMod val="75000"/>
                  <a:lumOff val="25000"/>
                </a:schemeClr>
              </a:solidFill>
              <a:effectLst/>
              <a:latin typeface="+mj-lt"/>
            </a:endParaRPr>
          </a:p>
        </p:txBody>
      </p:sp>
      <p:sp>
        <p:nvSpPr>
          <p:cNvPr id="2" name="Graphic 26">
            <a:extLst>
              <a:ext uri="{FF2B5EF4-FFF2-40B4-BE49-F238E27FC236}">
                <a16:creationId xmlns:a16="http://schemas.microsoft.com/office/drawing/2014/main" id="{5F5A3CFC-7F81-A68A-5C4F-222573A2C6C1}"/>
              </a:ext>
            </a:extLst>
          </p:cNvPr>
          <p:cNvSpPr/>
          <p:nvPr/>
        </p:nvSpPr>
        <p:spPr>
          <a:xfrm>
            <a:off x="8197726" y="2863726"/>
            <a:ext cx="3994275" cy="3994275"/>
          </a:xfrm>
          <a:custGeom>
            <a:avLst/>
            <a:gdLst>
              <a:gd name="connsiteX0" fmla="*/ 3994275 w 3994275"/>
              <a:gd name="connsiteY0" fmla="*/ 0 h 3994275"/>
              <a:gd name="connsiteX1" fmla="*/ 3994275 w 3994275"/>
              <a:gd name="connsiteY1" fmla="*/ 3994275 h 3994275"/>
              <a:gd name="connsiteX2" fmla="*/ 0 w 3994275"/>
              <a:gd name="connsiteY2" fmla="*/ 3994275 h 3994275"/>
            </a:gdLst>
            <a:ahLst/>
            <a:cxnLst>
              <a:cxn ang="0">
                <a:pos x="connsiteX0" y="connsiteY0"/>
              </a:cxn>
              <a:cxn ang="0">
                <a:pos x="connsiteX1" y="connsiteY1"/>
              </a:cxn>
              <a:cxn ang="0">
                <a:pos x="connsiteX2" y="connsiteY2"/>
              </a:cxn>
            </a:cxnLst>
            <a:rect l="l" t="t" r="r" b="b"/>
            <a:pathLst>
              <a:path w="3994275" h="3994275">
                <a:moveTo>
                  <a:pt x="3994275" y="0"/>
                </a:moveTo>
                <a:lnTo>
                  <a:pt x="3994275" y="3994275"/>
                </a:lnTo>
                <a:lnTo>
                  <a:pt x="0" y="3994275"/>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Rectangle 5">
            <a:extLst>
              <a:ext uri="{FF2B5EF4-FFF2-40B4-BE49-F238E27FC236}">
                <a16:creationId xmlns:a16="http://schemas.microsoft.com/office/drawing/2014/main" id="{6186A1C2-895E-404B-8674-35BB26910186}"/>
              </a:ext>
            </a:extLst>
          </p:cNvPr>
          <p:cNvSpPr/>
          <p:nvPr/>
        </p:nvSpPr>
        <p:spPr>
          <a:xfrm>
            <a:off x="8002445" y="1236117"/>
            <a:ext cx="3726445" cy="5064810"/>
          </a:xfrm>
          <a:prstGeom prst="rect">
            <a:avLst/>
          </a:prstGeom>
          <a:solidFill>
            <a:schemeClr val="bg1"/>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a:extLst>
              <a:ext uri="{FF2B5EF4-FFF2-40B4-BE49-F238E27FC236}">
                <a16:creationId xmlns:a16="http://schemas.microsoft.com/office/drawing/2014/main" id="{250D7A2E-B661-3E0E-0888-DB2BA68CFFB2}"/>
              </a:ext>
            </a:extLst>
          </p:cNvPr>
          <p:cNvGraphicFramePr>
            <a:graphicFrameLocks noChangeAspect="1"/>
          </p:cNvGraphicFramePr>
          <p:nvPr>
            <p:extLst>
              <p:ext uri="{D42A27DB-BD31-4B8C-83A1-F6EECF244321}">
                <p14:modId xmlns:p14="http://schemas.microsoft.com/office/powerpoint/2010/main" val="998235101"/>
              </p:ext>
            </p:extLst>
          </p:nvPr>
        </p:nvGraphicFramePr>
        <p:xfrm>
          <a:off x="8197726" y="1432509"/>
          <a:ext cx="3181149" cy="4579062"/>
        </p:xfrm>
        <a:graphic>
          <a:graphicData uri="http://schemas.openxmlformats.org/presentationml/2006/ole">
            <mc:AlternateContent xmlns:mc="http://schemas.openxmlformats.org/markup-compatibility/2006">
              <mc:Choice xmlns:v="urn:schemas-microsoft-com:vml" Requires="v">
                <p:oleObj name="Worksheet" r:id="rId2" imgW="4508500" imgH="6489700" progId="Excel.Sheet.12">
                  <p:embed/>
                </p:oleObj>
              </mc:Choice>
              <mc:Fallback>
                <p:oleObj name="Worksheet" r:id="rId2" imgW="4508500" imgH="6489700" progId="Excel.Sheet.12">
                  <p:embed/>
                  <p:pic>
                    <p:nvPicPr>
                      <p:cNvPr id="5" name="Object 4">
                        <a:extLst>
                          <a:ext uri="{FF2B5EF4-FFF2-40B4-BE49-F238E27FC236}">
                            <a16:creationId xmlns:a16="http://schemas.microsoft.com/office/drawing/2014/main" id="{250D7A2E-B661-3E0E-0888-DB2BA68CFFB2}"/>
                          </a:ext>
                        </a:extLst>
                      </p:cNvPr>
                      <p:cNvPicPr/>
                      <p:nvPr/>
                    </p:nvPicPr>
                    <p:blipFill>
                      <a:blip r:embed="rId3"/>
                      <a:stretch>
                        <a:fillRect/>
                      </a:stretch>
                    </p:blipFill>
                    <p:spPr>
                      <a:xfrm>
                        <a:off x="8197726" y="1432509"/>
                        <a:ext cx="3181149" cy="4579062"/>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F2E1175D-197B-2175-865E-73436D908BC6}"/>
              </a:ext>
            </a:extLst>
          </p:cNvPr>
          <p:cNvSpPr/>
          <p:nvPr/>
        </p:nvSpPr>
        <p:spPr>
          <a:xfrm>
            <a:off x="11577206" y="1236117"/>
            <a:ext cx="161171" cy="5064810"/>
          </a:xfrm>
          <a:prstGeom prst="rect">
            <a:avLst/>
          </a:prstGeom>
          <a:solidFill>
            <a:schemeClr val="accent3">
              <a:alpha val="2998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491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A60158-B558-4134-8CBB-FE93AE012438}"/>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3" name="Straight Connector 2">
            <a:extLst>
              <a:ext uri="{FF2B5EF4-FFF2-40B4-BE49-F238E27FC236}">
                <a16:creationId xmlns:a16="http://schemas.microsoft.com/office/drawing/2014/main" id="{A3934D04-6C84-4EC8-99AA-06DC6C0ED9B5}"/>
              </a:ext>
            </a:extLst>
          </p:cNvPr>
          <p:cNvCxnSpPr>
            <a:cxnSpLocks/>
          </p:cNvCxnSpPr>
          <p:nvPr/>
        </p:nvCxnSpPr>
        <p:spPr>
          <a:xfrm>
            <a:off x="0" y="436171"/>
            <a:ext cx="31827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Graphic 2">
            <a:extLst>
              <a:ext uri="{FF2B5EF4-FFF2-40B4-BE49-F238E27FC236}">
                <a16:creationId xmlns:a16="http://schemas.microsoft.com/office/drawing/2014/main" id="{81C7270F-050A-4B84-8D74-2C68289C6645}"/>
              </a:ext>
            </a:extLst>
          </p:cNvPr>
          <p:cNvSpPr/>
          <p:nvPr/>
        </p:nvSpPr>
        <p:spPr>
          <a:xfrm rot="5400000">
            <a:off x="7959051" y="-1160582"/>
            <a:ext cx="2336802" cy="467359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Graphic 31">
            <a:extLst>
              <a:ext uri="{FF2B5EF4-FFF2-40B4-BE49-F238E27FC236}">
                <a16:creationId xmlns:a16="http://schemas.microsoft.com/office/drawing/2014/main" id="{E5394769-3BBB-4F59-B223-87FA14B31F55}"/>
              </a:ext>
            </a:extLst>
          </p:cNvPr>
          <p:cNvSpPr/>
          <p:nvPr/>
        </p:nvSpPr>
        <p:spPr>
          <a:xfrm rot="-2700000">
            <a:off x="10372759" y="321782"/>
            <a:ext cx="801458" cy="80145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9" name="Graphic 26">
            <a:extLst>
              <a:ext uri="{FF2B5EF4-FFF2-40B4-BE49-F238E27FC236}">
                <a16:creationId xmlns:a16="http://schemas.microsoft.com/office/drawing/2014/main" id="{BE3945F3-20C1-4B28-A76F-B2F3F37D890E}"/>
              </a:ext>
            </a:extLst>
          </p:cNvPr>
          <p:cNvSpPr/>
          <p:nvPr/>
        </p:nvSpPr>
        <p:spPr>
          <a:xfrm>
            <a:off x="8197726" y="2863726"/>
            <a:ext cx="3994275" cy="3994275"/>
          </a:xfrm>
          <a:custGeom>
            <a:avLst/>
            <a:gdLst>
              <a:gd name="connsiteX0" fmla="*/ 3994275 w 3994275"/>
              <a:gd name="connsiteY0" fmla="*/ 0 h 3994275"/>
              <a:gd name="connsiteX1" fmla="*/ 3994275 w 3994275"/>
              <a:gd name="connsiteY1" fmla="*/ 3994275 h 3994275"/>
              <a:gd name="connsiteX2" fmla="*/ 0 w 3994275"/>
              <a:gd name="connsiteY2" fmla="*/ 3994275 h 3994275"/>
            </a:gdLst>
            <a:ahLst/>
            <a:cxnLst>
              <a:cxn ang="0">
                <a:pos x="connsiteX0" y="connsiteY0"/>
              </a:cxn>
              <a:cxn ang="0">
                <a:pos x="connsiteX1" y="connsiteY1"/>
              </a:cxn>
              <a:cxn ang="0">
                <a:pos x="connsiteX2" y="connsiteY2"/>
              </a:cxn>
            </a:cxnLst>
            <a:rect l="l" t="t" r="r" b="b"/>
            <a:pathLst>
              <a:path w="3994275" h="3994275">
                <a:moveTo>
                  <a:pt x="3994275" y="0"/>
                </a:moveTo>
                <a:lnTo>
                  <a:pt x="3994275" y="3994275"/>
                </a:lnTo>
                <a:lnTo>
                  <a:pt x="0" y="3994275"/>
                </a:lnTo>
                <a:close/>
              </a:path>
            </a:pathLst>
          </a:custGeom>
          <a:solidFill>
            <a:schemeClr val="accent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2" name="Graphic 10">
            <a:extLst>
              <a:ext uri="{FF2B5EF4-FFF2-40B4-BE49-F238E27FC236}">
                <a16:creationId xmlns:a16="http://schemas.microsoft.com/office/drawing/2014/main" id="{9C0CCCD9-BFB7-4913-A157-0C112B0E3E84}"/>
              </a:ext>
            </a:extLst>
          </p:cNvPr>
          <p:cNvSpPr/>
          <p:nvPr/>
        </p:nvSpPr>
        <p:spPr>
          <a:xfrm>
            <a:off x="8946178" y="3847556"/>
            <a:ext cx="2026622" cy="202661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3" name="Graphic 10">
            <a:extLst>
              <a:ext uri="{FF2B5EF4-FFF2-40B4-BE49-F238E27FC236}">
                <a16:creationId xmlns:a16="http://schemas.microsoft.com/office/drawing/2014/main" id="{1E23B6CE-672A-4CDF-9351-B5D371721D29}"/>
              </a:ext>
            </a:extLst>
          </p:cNvPr>
          <p:cNvSpPr/>
          <p:nvPr/>
        </p:nvSpPr>
        <p:spPr>
          <a:xfrm>
            <a:off x="9071429" y="3972807"/>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16" name="TextBox 15">
            <a:extLst>
              <a:ext uri="{FF2B5EF4-FFF2-40B4-BE49-F238E27FC236}">
                <a16:creationId xmlns:a16="http://schemas.microsoft.com/office/drawing/2014/main" id="{9224DE77-D80C-4A57-B6EA-B4CC3A6F958F}"/>
              </a:ext>
            </a:extLst>
          </p:cNvPr>
          <p:cNvSpPr txBox="1"/>
          <p:nvPr/>
        </p:nvSpPr>
        <p:spPr>
          <a:xfrm>
            <a:off x="748604" y="797964"/>
            <a:ext cx="7047699" cy="584775"/>
          </a:xfrm>
          <a:prstGeom prst="rect">
            <a:avLst/>
          </a:prstGeom>
          <a:noFill/>
        </p:spPr>
        <p:txBody>
          <a:bodyPr wrap="none" rtlCol="0">
            <a:spAutoFit/>
          </a:bodyPr>
          <a:lstStyle/>
          <a:p>
            <a:r>
              <a:rPr lang="en-GB" sz="3200" b="1">
                <a:solidFill>
                  <a:schemeClr val="accent1"/>
                </a:solidFill>
                <a:latin typeface="+mj-lt"/>
              </a:rPr>
              <a:t>Where to start </a:t>
            </a:r>
            <a:r>
              <a:rPr lang="en-GB" sz="3200">
                <a:latin typeface="+mj-lt"/>
              </a:rPr>
              <a:t>– Which stage are you at?</a:t>
            </a:r>
            <a:endParaRPr lang="en-ID" sz="3200" b="1" i="0">
              <a:solidFill>
                <a:schemeClr val="accent1"/>
              </a:solidFill>
              <a:effectLst/>
              <a:latin typeface="+mj-lt"/>
            </a:endParaRPr>
          </a:p>
        </p:txBody>
      </p:sp>
      <p:sp>
        <p:nvSpPr>
          <p:cNvPr id="28" name="Graphic 31">
            <a:extLst>
              <a:ext uri="{FF2B5EF4-FFF2-40B4-BE49-F238E27FC236}">
                <a16:creationId xmlns:a16="http://schemas.microsoft.com/office/drawing/2014/main" id="{2857B9BB-1D98-4D8A-874D-68E1864F6C1D}"/>
              </a:ext>
            </a:extLst>
          </p:cNvPr>
          <p:cNvSpPr/>
          <p:nvPr/>
        </p:nvSpPr>
        <p:spPr>
          <a:xfrm rot="-2700000">
            <a:off x="8931358" y="4692688"/>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9" name="Graphic 31">
            <a:extLst>
              <a:ext uri="{FF2B5EF4-FFF2-40B4-BE49-F238E27FC236}">
                <a16:creationId xmlns:a16="http://schemas.microsoft.com/office/drawing/2014/main" id="{11A73B1B-618A-47B2-8EB3-316FB94E735E}"/>
              </a:ext>
            </a:extLst>
          </p:cNvPr>
          <p:cNvSpPr/>
          <p:nvPr/>
        </p:nvSpPr>
        <p:spPr>
          <a:xfrm rot="-2700000">
            <a:off x="10369391" y="3585919"/>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nvGrpSpPr>
          <p:cNvPr id="7" name="Group 6">
            <a:extLst>
              <a:ext uri="{FF2B5EF4-FFF2-40B4-BE49-F238E27FC236}">
                <a16:creationId xmlns:a16="http://schemas.microsoft.com/office/drawing/2014/main" id="{A88B5F56-1F6E-7C81-8878-127877EF16DF}"/>
              </a:ext>
            </a:extLst>
          </p:cNvPr>
          <p:cNvGrpSpPr/>
          <p:nvPr/>
        </p:nvGrpSpPr>
        <p:grpSpPr>
          <a:xfrm>
            <a:off x="895620" y="1558532"/>
            <a:ext cx="2333561" cy="1277808"/>
            <a:chOff x="1097791" y="2796172"/>
            <a:chExt cx="2333561" cy="1277808"/>
          </a:xfrm>
        </p:grpSpPr>
        <p:sp>
          <p:nvSpPr>
            <p:cNvPr id="8" name="Freeform 7">
              <a:extLst>
                <a:ext uri="{FF2B5EF4-FFF2-40B4-BE49-F238E27FC236}">
                  <a16:creationId xmlns:a16="http://schemas.microsoft.com/office/drawing/2014/main" id="{B6219C8B-A852-9CA8-51B4-0356D450A748}"/>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2">
              <a:extLst>
                <a:ext uri="{FF2B5EF4-FFF2-40B4-BE49-F238E27FC236}">
                  <a16:creationId xmlns:a16="http://schemas.microsoft.com/office/drawing/2014/main" id="{071313EF-C742-2173-B3C0-61C9C2947FD7}"/>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1" name="Rectangle 23">
              <a:extLst>
                <a:ext uri="{FF2B5EF4-FFF2-40B4-BE49-F238E27FC236}">
                  <a16:creationId xmlns:a16="http://schemas.microsoft.com/office/drawing/2014/main" id="{B699A42E-1A61-7ACF-B153-D32CA41823F8}"/>
                </a:ext>
              </a:extLst>
            </p:cNvPr>
            <p:cNvSpPr>
              <a:spLocks noChangeArrowheads="1"/>
            </p:cNvSpPr>
            <p:nvPr/>
          </p:nvSpPr>
          <p:spPr bwMode="auto">
            <a:xfrm>
              <a:off x="1097791" y="2796172"/>
              <a:ext cx="381614" cy="1277808"/>
            </a:xfrm>
            <a:prstGeom prst="rect">
              <a:avLst/>
            </a:prstGeom>
            <a:solidFill>
              <a:schemeClr val="accent1"/>
            </a:solid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A67C233A-5E57-38F9-54C3-A89EDB3C4261}"/>
                </a:ext>
              </a:extLst>
            </p:cNvPr>
            <p:cNvSpPr>
              <a:spLocks noChangeArrowheads="1"/>
            </p:cNvSpPr>
            <p:nvPr/>
          </p:nvSpPr>
          <p:spPr bwMode="auto">
            <a:xfrm rot="16200000">
              <a:off x="93972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01</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22" name="Rectangle 21">
              <a:extLst>
                <a:ext uri="{FF2B5EF4-FFF2-40B4-BE49-F238E27FC236}">
                  <a16:creationId xmlns:a16="http://schemas.microsoft.com/office/drawing/2014/main" id="{68233FC2-8FDF-770F-B82B-F9233DE809F0}"/>
                </a:ext>
              </a:extLst>
            </p:cNvPr>
            <p:cNvSpPr/>
            <p:nvPr/>
          </p:nvSpPr>
          <p:spPr>
            <a:xfrm>
              <a:off x="1580329" y="2943983"/>
              <a:ext cx="1352098" cy="892552"/>
            </a:xfrm>
            <a:prstGeom prst="rect">
              <a:avLst/>
            </a:prstGeom>
          </p:spPr>
          <p:txBody>
            <a:bodyPr wrap="square">
              <a:spAutoFit/>
            </a:bodyPr>
            <a:lstStyle/>
            <a:p>
              <a:r>
                <a:rPr lang="en-GB" sz="1200" b="1">
                  <a:solidFill>
                    <a:schemeClr val="accent6"/>
                  </a:solidFill>
                  <a:latin typeface="+mj-lt"/>
                </a:rPr>
                <a:t>Digital Strategy</a:t>
              </a:r>
            </a:p>
            <a:p>
              <a:endParaRPr lang="en-GB" sz="800">
                <a:solidFill>
                  <a:schemeClr val="accent6"/>
                </a:solidFill>
              </a:endParaRPr>
            </a:p>
            <a:p>
              <a:r>
                <a:rPr lang="en-GB" sz="800">
                  <a:solidFill>
                    <a:schemeClr val="accent6"/>
                  </a:solidFill>
                </a:rPr>
                <a:t>A vision for how technology will be used and a plan for how to get there.</a:t>
              </a:r>
            </a:p>
          </p:txBody>
        </p:sp>
      </p:grpSp>
      <p:grpSp>
        <p:nvGrpSpPr>
          <p:cNvPr id="27" name="Group 26">
            <a:extLst>
              <a:ext uri="{FF2B5EF4-FFF2-40B4-BE49-F238E27FC236}">
                <a16:creationId xmlns:a16="http://schemas.microsoft.com/office/drawing/2014/main" id="{03EF00E0-BCA3-87FF-BC67-F1273AA68C2D}"/>
              </a:ext>
            </a:extLst>
          </p:cNvPr>
          <p:cNvGrpSpPr/>
          <p:nvPr/>
        </p:nvGrpSpPr>
        <p:grpSpPr>
          <a:xfrm>
            <a:off x="3485806" y="1558532"/>
            <a:ext cx="2332232" cy="1277808"/>
            <a:chOff x="3687977" y="2796172"/>
            <a:chExt cx="2332232" cy="1277808"/>
          </a:xfrm>
        </p:grpSpPr>
        <p:sp>
          <p:nvSpPr>
            <p:cNvPr id="30" name="Freeform 29">
              <a:extLst>
                <a:ext uri="{FF2B5EF4-FFF2-40B4-BE49-F238E27FC236}">
                  <a16:creationId xmlns:a16="http://schemas.microsoft.com/office/drawing/2014/main" id="{85BAAD3D-E79A-61BA-2957-B85EBB8C3078}"/>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706ACD08-DDDC-8D7E-9E78-8D3C8B119EE0}"/>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63965458-C64B-BE02-6FC3-A69E31BAA84A}"/>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2">
              <a:extLst>
                <a:ext uri="{FF2B5EF4-FFF2-40B4-BE49-F238E27FC236}">
                  <a16:creationId xmlns:a16="http://schemas.microsoft.com/office/drawing/2014/main" id="{DDDE7464-3573-B066-681E-253A12E19E56}"/>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34" name="Rectangle 33">
              <a:extLst>
                <a:ext uri="{FF2B5EF4-FFF2-40B4-BE49-F238E27FC236}">
                  <a16:creationId xmlns:a16="http://schemas.microsoft.com/office/drawing/2014/main" id="{9B599F55-049A-9650-1E4E-91BEE1701658}"/>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35" name="Freeform 34">
              <a:extLst>
                <a:ext uri="{FF2B5EF4-FFF2-40B4-BE49-F238E27FC236}">
                  <a16:creationId xmlns:a16="http://schemas.microsoft.com/office/drawing/2014/main" id="{6BDAF964-D4B1-CB01-D5DD-514179294650}"/>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1"/>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 name="Rectangle 35">
              <a:extLst>
                <a:ext uri="{FF2B5EF4-FFF2-40B4-BE49-F238E27FC236}">
                  <a16:creationId xmlns:a16="http://schemas.microsoft.com/office/drawing/2014/main" id="{AD33DA4A-C965-0A70-0D67-17A6DFDF4333}"/>
                </a:ext>
              </a:extLst>
            </p:cNvPr>
            <p:cNvSpPr>
              <a:spLocks noChangeArrowheads="1"/>
            </p:cNvSpPr>
            <p:nvPr/>
          </p:nvSpPr>
          <p:spPr bwMode="auto">
            <a:xfrm>
              <a:off x="3687977" y="2796172"/>
              <a:ext cx="380284" cy="1277808"/>
            </a:xfrm>
            <a:prstGeom prst="rect">
              <a:avLst/>
            </a:prstGeom>
            <a:solidFill>
              <a:schemeClr val="accent1"/>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957E1892-9767-C09C-66A0-297C8AFC5AA3}"/>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02</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38" name="Rectangle 37">
              <a:extLst>
                <a:ext uri="{FF2B5EF4-FFF2-40B4-BE49-F238E27FC236}">
                  <a16:creationId xmlns:a16="http://schemas.microsoft.com/office/drawing/2014/main" id="{4EF69C35-4BE8-847D-FE0E-07FCDAE6C318}"/>
                </a:ext>
              </a:extLst>
            </p:cNvPr>
            <p:cNvSpPr/>
            <p:nvPr/>
          </p:nvSpPr>
          <p:spPr>
            <a:xfrm>
              <a:off x="4195795" y="2950108"/>
              <a:ext cx="1352098" cy="954107"/>
            </a:xfrm>
            <a:prstGeom prst="rect">
              <a:avLst/>
            </a:prstGeom>
          </p:spPr>
          <p:txBody>
            <a:bodyPr wrap="square">
              <a:spAutoFit/>
            </a:bodyPr>
            <a:lstStyle/>
            <a:p>
              <a:r>
                <a:rPr lang="en-GB" sz="1200" b="1">
                  <a:solidFill>
                    <a:schemeClr val="accent5"/>
                  </a:solidFill>
                  <a:latin typeface="+mj-lt"/>
                </a:rPr>
                <a:t>Cloud &amp; Connectivity </a:t>
              </a:r>
            </a:p>
            <a:p>
              <a:endParaRPr lang="en-GB" sz="800">
                <a:solidFill>
                  <a:schemeClr val="accent5"/>
                </a:solidFill>
              </a:endParaRPr>
            </a:p>
            <a:p>
              <a:r>
                <a:rPr lang="en-GB" sz="800">
                  <a:solidFill>
                    <a:schemeClr val="accent5"/>
                  </a:solidFill>
                </a:rPr>
                <a:t>Ensuring your technical infrastructure is ready.</a:t>
              </a:r>
            </a:p>
          </p:txBody>
        </p:sp>
      </p:grpSp>
      <p:grpSp>
        <p:nvGrpSpPr>
          <p:cNvPr id="39" name="Group 38">
            <a:extLst>
              <a:ext uri="{FF2B5EF4-FFF2-40B4-BE49-F238E27FC236}">
                <a16:creationId xmlns:a16="http://schemas.microsoft.com/office/drawing/2014/main" id="{C934E979-42DA-8D00-89C2-0C3F9C5E2694}"/>
              </a:ext>
            </a:extLst>
          </p:cNvPr>
          <p:cNvGrpSpPr/>
          <p:nvPr/>
        </p:nvGrpSpPr>
        <p:grpSpPr>
          <a:xfrm>
            <a:off x="6074663" y="1558532"/>
            <a:ext cx="2332232" cy="1277808"/>
            <a:chOff x="6276834" y="2796172"/>
            <a:chExt cx="2332232" cy="1277808"/>
          </a:xfrm>
        </p:grpSpPr>
        <p:sp>
          <p:nvSpPr>
            <p:cNvPr id="40" name="Freeform 39">
              <a:extLst>
                <a:ext uri="{FF2B5EF4-FFF2-40B4-BE49-F238E27FC236}">
                  <a16:creationId xmlns:a16="http://schemas.microsoft.com/office/drawing/2014/main" id="{0D6DCDDE-78E2-D715-5925-23D4C379A2D2}"/>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18">
              <a:extLst>
                <a:ext uri="{FF2B5EF4-FFF2-40B4-BE49-F238E27FC236}">
                  <a16:creationId xmlns:a16="http://schemas.microsoft.com/office/drawing/2014/main" id="{69C15BE1-51F3-463E-D813-CD1D43FC8434}"/>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1"/>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 name="Rectangle 19">
              <a:extLst>
                <a:ext uri="{FF2B5EF4-FFF2-40B4-BE49-F238E27FC236}">
                  <a16:creationId xmlns:a16="http://schemas.microsoft.com/office/drawing/2014/main" id="{32380797-5599-3820-8B16-3951CD2214D5}"/>
                </a:ext>
              </a:extLst>
            </p:cNvPr>
            <p:cNvSpPr>
              <a:spLocks noChangeArrowheads="1"/>
            </p:cNvSpPr>
            <p:nvPr/>
          </p:nvSpPr>
          <p:spPr bwMode="auto">
            <a:xfrm>
              <a:off x="6276834" y="2796172"/>
              <a:ext cx="380284" cy="1277808"/>
            </a:xfrm>
            <a:prstGeom prst="rect">
              <a:avLst/>
            </a:prstGeom>
            <a:solidFill>
              <a:schemeClr val="accent1"/>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3" name="Rectangle 42">
              <a:extLst>
                <a:ext uri="{FF2B5EF4-FFF2-40B4-BE49-F238E27FC236}">
                  <a16:creationId xmlns:a16="http://schemas.microsoft.com/office/drawing/2014/main" id="{6E85E5C7-A2AC-B6FE-1CE6-2D1DF846B409}"/>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03</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44" name="Rectangle 43">
              <a:extLst>
                <a:ext uri="{FF2B5EF4-FFF2-40B4-BE49-F238E27FC236}">
                  <a16:creationId xmlns:a16="http://schemas.microsoft.com/office/drawing/2014/main" id="{AAE5AA90-9FFB-87A7-5561-41944A838089}"/>
                </a:ext>
              </a:extLst>
            </p:cNvPr>
            <p:cNvSpPr/>
            <p:nvPr/>
          </p:nvSpPr>
          <p:spPr>
            <a:xfrm>
              <a:off x="6761975" y="2950109"/>
              <a:ext cx="1352098" cy="954107"/>
            </a:xfrm>
            <a:prstGeom prst="rect">
              <a:avLst/>
            </a:prstGeom>
          </p:spPr>
          <p:txBody>
            <a:bodyPr wrap="square">
              <a:spAutoFit/>
            </a:bodyPr>
            <a:lstStyle/>
            <a:p>
              <a:r>
                <a:rPr lang="en-GB" sz="1200" b="1">
                  <a:solidFill>
                    <a:schemeClr val="accent6"/>
                  </a:solidFill>
                  <a:latin typeface="+mj-lt"/>
                </a:rPr>
                <a:t>Identifying Outcomes </a:t>
              </a:r>
            </a:p>
            <a:p>
              <a:endParaRPr lang="en-GB" sz="800">
                <a:solidFill>
                  <a:schemeClr val="accent6"/>
                </a:solidFill>
              </a:endParaRPr>
            </a:p>
            <a:p>
              <a:r>
                <a:rPr lang="en-GB" sz="800">
                  <a:solidFill>
                    <a:schemeClr val="accent6"/>
                  </a:solidFill>
                </a:rPr>
                <a:t>This will identify the type of device you need.</a:t>
              </a:r>
            </a:p>
          </p:txBody>
        </p:sp>
      </p:grpSp>
      <p:grpSp>
        <p:nvGrpSpPr>
          <p:cNvPr id="45" name="Group 44">
            <a:extLst>
              <a:ext uri="{FF2B5EF4-FFF2-40B4-BE49-F238E27FC236}">
                <a16:creationId xmlns:a16="http://schemas.microsoft.com/office/drawing/2014/main" id="{C17364ED-52D4-AAE0-2D12-308D85C36D49}"/>
              </a:ext>
            </a:extLst>
          </p:cNvPr>
          <p:cNvGrpSpPr/>
          <p:nvPr/>
        </p:nvGrpSpPr>
        <p:grpSpPr>
          <a:xfrm>
            <a:off x="8663520" y="1558532"/>
            <a:ext cx="2336220" cy="1277808"/>
            <a:chOff x="8865691" y="2796172"/>
            <a:chExt cx="2336220" cy="1277808"/>
          </a:xfrm>
        </p:grpSpPr>
        <p:sp>
          <p:nvSpPr>
            <p:cNvPr id="46" name="Freeform 45">
              <a:extLst>
                <a:ext uri="{FF2B5EF4-FFF2-40B4-BE49-F238E27FC236}">
                  <a16:creationId xmlns:a16="http://schemas.microsoft.com/office/drawing/2014/main" id="{225B2B7E-50E4-FC4E-AE43-2928D96860EE}"/>
                </a:ext>
              </a:extLst>
            </p:cNvPr>
            <p:cNvSpPr/>
            <p:nvPr/>
          </p:nvSpPr>
          <p:spPr>
            <a:xfrm>
              <a:off x="8865691" y="2796172"/>
              <a:ext cx="2247133" cy="1277808"/>
            </a:xfrm>
            <a:custGeom>
              <a:avLst/>
              <a:gdLst>
                <a:gd name="connsiteX0" fmla="*/ 0 w 2247133"/>
                <a:gd name="connsiteY0" fmla="*/ 0 h 1277808"/>
                <a:gd name="connsiteX1" fmla="*/ 1667399 w 2247133"/>
                <a:gd name="connsiteY1" fmla="*/ 0 h 1277808"/>
                <a:gd name="connsiteX2" fmla="*/ 2247133 w 2247133"/>
                <a:gd name="connsiteY2" fmla="*/ 636910 h 1277808"/>
                <a:gd name="connsiteX3" fmla="*/ 1667399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7399" y="0"/>
                  </a:lnTo>
                  <a:lnTo>
                    <a:pt x="2247133" y="636910"/>
                  </a:lnTo>
                  <a:lnTo>
                    <a:pt x="1667399"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26">
              <a:extLst>
                <a:ext uri="{FF2B5EF4-FFF2-40B4-BE49-F238E27FC236}">
                  <a16:creationId xmlns:a16="http://schemas.microsoft.com/office/drawing/2014/main" id="{D176B6CC-C4C4-CD26-4BA2-E0B0222CAF38}"/>
                </a:ext>
              </a:extLst>
            </p:cNvPr>
            <p:cNvSpPr>
              <a:spLocks/>
            </p:cNvSpPr>
            <p:nvPr/>
          </p:nvSpPr>
          <p:spPr bwMode="auto">
            <a:xfrm>
              <a:off x="10614199" y="2796172"/>
              <a:ext cx="587712" cy="1277808"/>
            </a:xfrm>
            <a:custGeom>
              <a:avLst/>
              <a:gdLst>
                <a:gd name="T0" fmla="*/ 173 w 442"/>
                <a:gd name="T1" fmla="*/ 0 h 961"/>
                <a:gd name="T2" fmla="*/ 0 w 442"/>
                <a:gd name="T3" fmla="*/ 0 h 961"/>
                <a:gd name="T4" fmla="*/ 437 w 442"/>
                <a:gd name="T5" fmla="*/ 479 h 961"/>
                <a:gd name="T6" fmla="*/ 0 w 442"/>
                <a:gd name="T7" fmla="*/ 961 h 961"/>
                <a:gd name="T8" fmla="*/ 173 w 442"/>
                <a:gd name="T9" fmla="*/ 961 h 961"/>
                <a:gd name="T10" fmla="*/ 442 w 442"/>
                <a:gd name="T11" fmla="*/ 479 h 961"/>
                <a:gd name="T12" fmla="*/ 173 w 442"/>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42" h="961">
                  <a:moveTo>
                    <a:pt x="173" y="0"/>
                  </a:moveTo>
                  <a:lnTo>
                    <a:pt x="0" y="0"/>
                  </a:lnTo>
                  <a:lnTo>
                    <a:pt x="437" y="479"/>
                  </a:lnTo>
                  <a:lnTo>
                    <a:pt x="0" y="961"/>
                  </a:lnTo>
                  <a:lnTo>
                    <a:pt x="173" y="961"/>
                  </a:lnTo>
                  <a:lnTo>
                    <a:pt x="442" y="479"/>
                  </a:lnTo>
                  <a:lnTo>
                    <a:pt x="173" y="0"/>
                  </a:lnTo>
                  <a:close/>
                </a:path>
              </a:pathLst>
            </a:custGeom>
            <a:solidFill>
              <a:schemeClr val="accent1"/>
            </a:solidFill>
            <a:ln w="9525">
              <a:noFill/>
              <a:round/>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8" name="Rectangle 27">
              <a:extLst>
                <a:ext uri="{FF2B5EF4-FFF2-40B4-BE49-F238E27FC236}">
                  <a16:creationId xmlns:a16="http://schemas.microsoft.com/office/drawing/2014/main" id="{24F2672A-A9C8-3B4A-80C7-92A54FE44AF5}"/>
                </a:ext>
              </a:extLst>
            </p:cNvPr>
            <p:cNvSpPr>
              <a:spLocks noChangeArrowheads="1"/>
            </p:cNvSpPr>
            <p:nvPr/>
          </p:nvSpPr>
          <p:spPr bwMode="auto">
            <a:xfrm>
              <a:off x="8865691" y="2796172"/>
              <a:ext cx="380284" cy="1277808"/>
            </a:xfrm>
            <a:prstGeom prst="rect">
              <a:avLst/>
            </a:prstGeom>
            <a:solidFill>
              <a:schemeClr val="accent1"/>
            </a:solidFill>
            <a:ln w="9525">
              <a:noFill/>
              <a:miter lim="800000"/>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9" name="Rectangle 48">
              <a:extLst>
                <a:ext uri="{FF2B5EF4-FFF2-40B4-BE49-F238E27FC236}">
                  <a16:creationId xmlns:a16="http://schemas.microsoft.com/office/drawing/2014/main" id="{C8B92363-756E-4D6B-EDBD-CD87151286D4}"/>
                </a:ext>
              </a:extLst>
            </p:cNvPr>
            <p:cNvSpPr>
              <a:spLocks noChangeArrowheads="1"/>
            </p:cNvSpPr>
            <p:nvPr/>
          </p:nvSpPr>
          <p:spPr bwMode="auto">
            <a:xfrm rot="16200000">
              <a:off x="871198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04</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50" name="Rectangle 49">
              <a:extLst>
                <a:ext uri="{FF2B5EF4-FFF2-40B4-BE49-F238E27FC236}">
                  <a16:creationId xmlns:a16="http://schemas.microsoft.com/office/drawing/2014/main" id="{717A900E-867F-FA77-FFC4-C63612309BD4}"/>
                </a:ext>
              </a:extLst>
            </p:cNvPr>
            <p:cNvSpPr/>
            <p:nvPr/>
          </p:nvSpPr>
          <p:spPr>
            <a:xfrm>
              <a:off x="9328395" y="2943983"/>
              <a:ext cx="1352098" cy="1077218"/>
            </a:xfrm>
            <a:prstGeom prst="rect">
              <a:avLst/>
            </a:prstGeom>
          </p:spPr>
          <p:txBody>
            <a:bodyPr wrap="square">
              <a:spAutoFit/>
            </a:bodyPr>
            <a:lstStyle/>
            <a:p>
              <a:r>
                <a:rPr lang="en-GB" sz="1200" b="1">
                  <a:solidFill>
                    <a:schemeClr val="accent6"/>
                  </a:solidFill>
                  <a:latin typeface="+mj-lt"/>
                </a:rPr>
                <a:t>Sustainable Finances</a:t>
              </a:r>
            </a:p>
            <a:p>
              <a:endParaRPr lang="en-GB" sz="800">
                <a:solidFill>
                  <a:schemeClr val="accent6"/>
                </a:solidFill>
              </a:endParaRPr>
            </a:p>
            <a:p>
              <a:r>
                <a:rPr lang="en-GB" sz="800">
                  <a:solidFill>
                    <a:schemeClr val="accent6"/>
                  </a:solidFill>
                </a:rPr>
                <a:t>Build a financial model that </a:t>
              </a:r>
              <a:r>
                <a:rPr lang="en-US" sz="800">
                  <a:solidFill>
                    <a:schemeClr val="accent6"/>
                  </a:solidFill>
                </a:rPr>
                <a:t>is affordable for parents and the school</a:t>
              </a:r>
              <a:endParaRPr lang="en-US" sz="800">
                <a:solidFill>
                  <a:schemeClr val="accent6"/>
                </a:solidFill>
                <a:ea typeface="Roboto Light" panose="02000000000000000000" pitchFamily="2" charset="0"/>
                <a:cs typeface="Roboto Light" panose="02000000000000000000" pitchFamily="2" charset="0"/>
              </a:endParaRPr>
            </a:p>
          </p:txBody>
        </p:sp>
      </p:grpSp>
      <p:grpSp>
        <p:nvGrpSpPr>
          <p:cNvPr id="51" name="Group 50">
            <a:extLst>
              <a:ext uri="{FF2B5EF4-FFF2-40B4-BE49-F238E27FC236}">
                <a16:creationId xmlns:a16="http://schemas.microsoft.com/office/drawing/2014/main" id="{5503CF21-A58A-38FF-3DAB-15E44A1F0644}"/>
              </a:ext>
            </a:extLst>
          </p:cNvPr>
          <p:cNvGrpSpPr/>
          <p:nvPr/>
        </p:nvGrpSpPr>
        <p:grpSpPr>
          <a:xfrm>
            <a:off x="895620" y="3041001"/>
            <a:ext cx="2333561" cy="1277808"/>
            <a:chOff x="1097791" y="2796172"/>
            <a:chExt cx="2333561" cy="1277808"/>
          </a:xfrm>
        </p:grpSpPr>
        <p:sp>
          <p:nvSpPr>
            <p:cNvPr id="52" name="Freeform 51">
              <a:extLst>
                <a:ext uri="{FF2B5EF4-FFF2-40B4-BE49-F238E27FC236}">
                  <a16:creationId xmlns:a16="http://schemas.microsoft.com/office/drawing/2014/main" id="{AAAA8774-71F3-5E07-DE19-33A99EFD95B6}"/>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22">
              <a:extLst>
                <a:ext uri="{FF2B5EF4-FFF2-40B4-BE49-F238E27FC236}">
                  <a16:creationId xmlns:a16="http://schemas.microsoft.com/office/drawing/2014/main" id="{7D2FE4F9-5BD9-D57F-8D50-7469C0628315}"/>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4" name="Rectangle 23">
              <a:extLst>
                <a:ext uri="{FF2B5EF4-FFF2-40B4-BE49-F238E27FC236}">
                  <a16:creationId xmlns:a16="http://schemas.microsoft.com/office/drawing/2014/main" id="{2DA922F1-C06C-03ED-B2D9-19A6F2DFD71F}"/>
                </a:ext>
              </a:extLst>
            </p:cNvPr>
            <p:cNvSpPr>
              <a:spLocks noChangeArrowheads="1"/>
            </p:cNvSpPr>
            <p:nvPr/>
          </p:nvSpPr>
          <p:spPr bwMode="auto">
            <a:xfrm>
              <a:off x="1097791" y="2796172"/>
              <a:ext cx="381614" cy="1277808"/>
            </a:xfrm>
            <a:prstGeom prst="rect">
              <a:avLst/>
            </a:prstGeom>
            <a:solidFill>
              <a:schemeClr val="accent2"/>
            </a:solidFill>
            <a:ln w="9525">
              <a:noFill/>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5" name="Rectangle 54">
              <a:extLst>
                <a:ext uri="{FF2B5EF4-FFF2-40B4-BE49-F238E27FC236}">
                  <a16:creationId xmlns:a16="http://schemas.microsoft.com/office/drawing/2014/main" id="{8B70E2C9-C0B8-A4DD-02E3-D0C065218D87}"/>
                </a:ext>
              </a:extLst>
            </p:cNvPr>
            <p:cNvSpPr>
              <a:spLocks noChangeArrowheads="1"/>
            </p:cNvSpPr>
            <p:nvPr/>
          </p:nvSpPr>
          <p:spPr bwMode="auto">
            <a:xfrm rot="16200000">
              <a:off x="939729" y="3327351"/>
              <a:ext cx="687689"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05</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56" name="Rectangle 55">
              <a:extLst>
                <a:ext uri="{FF2B5EF4-FFF2-40B4-BE49-F238E27FC236}">
                  <a16:creationId xmlns:a16="http://schemas.microsoft.com/office/drawing/2014/main" id="{3010C4DF-0DDB-86EA-1DC8-33A3CBE7954F}"/>
                </a:ext>
              </a:extLst>
            </p:cNvPr>
            <p:cNvSpPr/>
            <p:nvPr/>
          </p:nvSpPr>
          <p:spPr>
            <a:xfrm>
              <a:off x="1580329" y="3030858"/>
              <a:ext cx="1352098" cy="769441"/>
            </a:xfrm>
            <a:prstGeom prst="rect">
              <a:avLst/>
            </a:prstGeom>
            <a:ln>
              <a:noFill/>
            </a:ln>
          </p:spPr>
          <p:txBody>
            <a:bodyPr wrap="square">
              <a:spAutoFit/>
            </a:bodyPr>
            <a:lstStyle/>
            <a:p>
              <a:r>
                <a:rPr lang="en-US" sz="1200" b="1">
                  <a:solidFill>
                    <a:schemeClr val="accent6"/>
                  </a:solidFill>
                  <a:latin typeface="+mj-lt"/>
                </a:rPr>
                <a:t>Staff Awareness</a:t>
              </a:r>
            </a:p>
            <a:p>
              <a:endParaRPr lang="en-US" sz="800">
                <a:solidFill>
                  <a:schemeClr val="accent6"/>
                </a:solidFill>
              </a:endParaRPr>
            </a:p>
            <a:p>
              <a:r>
                <a:rPr lang="en-US" sz="800">
                  <a:solidFill>
                    <a:schemeClr val="accent6"/>
                  </a:solidFill>
                </a:rPr>
                <a:t>Inform and inspire</a:t>
              </a:r>
              <a:r>
                <a:rPr lang="en-GB" sz="800">
                  <a:solidFill>
                    <a:schemeClr val="accent6"/>
                  </a:solidFill>
                </a:rPr>
                <a:t> staff,</a:t>
              </a:r>
              <a:r>
                <a:rPr lang="en-US" sz="800">
                  <a:solidFill>
                    <a:schemeClr val="accent6"/>
                  </a:solidFill>
                </a:rPr>
                <a:t> so they’re behind the vision.</a:t>
              </a:r>
              <a:endParaRPr lang="en-GB" sz="800">
                <a:solidFill>
                  <a:schemeClr val="accent6"/>
                </a:solidFill>
              </a:endParaRPr>
            </a:p>
          </p:txBody>
        </p:sp>
      </p:grpSp>
      <p:grpSp>
        <p:nvGrpSpPr>
          <p:cNvPr id="57" name="Group 56">
            <a:extLst>
              <a:ext uri="{FF2B5EF4-FFF2-40B4-BE49-F238E27FC236}">
                <a16:creationId xmlns:a16="http://schemas.microsoft.com/office/drawing/2014/main" id="{2007E464-FE44-3FD7-A0AD-CE983294F885}"/>
              </a:ext>
            </a:extLst>
          </p:cNvPr>
          <p:cNvGrpSpPr/>
          <p:nvPr/>
        </p:nvGrpSpPr>
        <p:grpSpPr>
          <a:xfrm>
            <a:off x="3485806" y="3041001"/>
            <a:ext cx="2332232" cy="1277808"/>
            <a:chOff x="3687977" y="2796172"/>
            <a:chExt cx="2332232" cy="1277808"/>
          </a:xfrm>
        </p:grpSpPr>
        <p:sp>
          <p:nvSpPr>
            <p:cNvPr id="58" name="Freeform 57">
              <a:extLst>
                <a:ext uri="{FF2B5EF4-FFF2-40B4-BE49-F238E27FC236}">
                  <a16:creationId xmlns:a16="http://schemas.microsoft.com/office/drawing/2014/main" id="{47D0192A-4053-A752-9768-9869080BC5E0}"/>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AC62C126-8CC0-18FC-1B47-A97770BC0BE4}"/>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59">
              <a:extLst>
                <a:ext uri="{FF2B5EF4-FFF2-40B4-BE49-F238E27FC236}">
                  <a16:creationId xmlns:a16="http://schemas.microsoft.com/office/drawing/2014/main" id="{6587518F-F76E-6FAC-9FDF-26C7287FF9FC}"/>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0">
              <a:extLst>
                <a:ext uri="{FF2B5EF4-FFF2-40B4-BE49-F238E27FC236}">
                  <a16:creationId xmlns:a16="http://schemas.microsoft.com/office/drawing/2014/main" id="{4654CCA4-1502-72D3-8CDC-DE72FEEEC777}"/>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62" name="Rectangle 61">
              <a:extLst>
                <a:ext uri="{FF2B5EF4-FFF2-40B4-BE49-F238E27FC236}">
                  <a16:creationId xmlns:a16="http://schemas.microsoft.com/office/drawing/2014/main" id="{731D36D7-F2E6-6578-1BE0-8542C119FBC5}"/>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63" name="Freeform 62">
              <a:extLst>
                <a:ext uri="{FF2B5EF4-FFF2-40B4-BE49-F238E27FC236}">
                  <a16:creationId xmlns:a16="http://schemas.microsoft.com/office/drawing/2014/main" id="{27A7173B-E1DB-5088-0EDC-2BAB17DF5D85}"/>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4" name="Rectangle 63">
              <a:extLst>
                <a:ext uri="{FF2B5EF4-FFF2-40B4-BE49-F238E27FC236}">
                  <a16:creationId xmlns:a16="http://schemas.microsoft.com/office/drawing/2014/main" id="{B0BB9A77-08AA-323F-FE0C-C374BC1DBEFF}"/>
                </a:ext>
              </a:extLst>
            </p:cNvPr>
            <p:cNvSpPr>
              <a:spLocks noChangeArrowheads="1"/>
            </p:cNvSpPr>
            <p:nvPr/>
          </p:nvSpPr>
          <p:spPr bwMode="auto">
            <a:xfrm>
              <a:off x="3687977" y="2796172"/>
              <a:ext cx="380284" cy="1277808"/>
            </a:xfrm>
            <a:prstGeom prst="rect">
              <a:avLst/>
            </a:prstGeom>
            <a:solidFill>
              <a:schemeClr val="accent2"/>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5" name="Rectangle 64">
              <a:extLst>
                <a:ext uri="{FF2B5EF4-FFF2-40B4-BE49-F238E27FC236}">
                  <a16:creationId xmlns:a16="http://schemas.microsoft.com/office/drawing/2014/main" id="{0B9B46A3-189C-0305-A97B-D38CA08797AB}"/>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06</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66" name="Rectangle 65">
              <a:extLst>
                <a:ext uri="{FF2B5EF4-FFF2-40B4-BE49-F238E27FC236}">
                  <a16:creationId xmlns:a16="http://schemas.microsoft.com/office/drawing/2014/main" id="{DD208121-B6A0-9E0A-6806-001467977347}"/>
                </a:ext>
              </a:extLst>
            </p:cNvPr>
            <p:cNvSpPr/>
            <p:nvPr/>
          </p:nvSpPr>
          <p:spPr>
            <a:xfrm>
              <a:off x="4172675" y="3030858"/>
              <a:ext cx="1352098" cy="892552"/>
            </a:xfrm>
            <a:prstGeom prst="rect">
              <a:avLst/>
            </a:prstGeom>
          </p:spPr>
          <p:txBody>
            <a:bodyPr wrap="square">
              <a:spAutoFit/>
            </a:bodyPr>
            <a:lstStyle/>
            <a:p>
              <a:r>
                <a:rPr lang="en-US" sz="1200" b="1">
                  <a:solidFill>
                    <a:schemeClr val="accent6"/>
                  </a:solidFill>
                  <a:latin typeface="+mj-lt"/>
                </a:rPr>
                <a:t>Consulting</a:t>
              </a:r>
            </a:p>
            <a:p>
              <a:endParaRPr lang="en-US" sz="800">
                <a:solidFill>
                  <a:schemeClr val="accent6"/>
                </a:solidFill>
              </a:endParaRPr>
            </a:p>
            <a:p>
              <a:r>
                <a:rPr lang="en-US" sz="800">
                  <a:solidFill>
                    <a:schemeClr val="accent6"/>
                  </a:solidFill>
                </a:rPr>
                <a:t>Parents/Guardians - </a:t>
              </a:r>
              <a:r>
                <a:rPr lang="en-GB" sz="800">
                  <a:solidFill>
                    <a:schemeClr val="accent6"/>
                  </a:solidFill>
                </a:rPr>
                <a:t>Communicate </a:t>
              </a:r>
              <a:r>
                <a:rPr lang="en-US" sz="800">
                  <a:solidFill>
                    <a:schemeClr val="accent6"/>
                  </a:solidFill>
                </a:rPr>
                <a:t>and engage </a:t>
              </a:r>
              <a:r>
                <a:rPr lang="en-GB" sz="800">
                  <a:solidFill>
                    <a:schemeClr val="accent6"/>
                  </a:solidFill>
                </a:rPr>
                <a:t>with parents</a:t>
              </a:r>
              <a:r>
                <a:rPr lang="en-US" sz="800">
                  <a:solidFill>
                    <a:schemeClr val="accent6"/>
                  </a:solidFill>
                </a:rPr>
                <a:t>/guardians</a:t>
              </a:r>
              <a:endParaRPr lang="en-US" sz="800">
                <a:solidFill>
                  <a:schemeClr val="accent6"/>
                </a:solidFill>
                <a:latin typeface="Source Sans Pro Light" panose="020B0403030403020204" pitchFamily="34" charset="0"/>
                <a:ea typeface="Roboto Light" panose="02000000000000000000" pitchFamily="2" charset="0"/>
                <a:cs typeface="Roboto Light" panose="02000000000000000000" pitchFamily="2" charset="0"/>
              </a:endParaRPr>
            </a:p>
          </p:txBody>
        </p:sp>
      </p:grpSp>
      <p:grpSp>
        <p:nvGrpSpPr>
          <p:cNvPr id="67" name="Group 66">
            <a:extLst>
              <a:ext uri="{FF2B5EF4-FFF2-40B4-BE49-F238E27FC236}">
                <a16:creationId xmlns:a16="http://schemas.microsoft.com/office/drawing/2014/main" id="{9392E9DF-296E-2101-14EA-9A70BD32542A}"/>
              </a:ext>
            </a:extLst>
          </p:cNvPr>
          <p:cNvGrpSpPr/>
          <p:nvPr/>
        </p:nvGrpSpPr>
        <p:grpSpPr>
          <a:xfrm>
            <a:off x="6074663" y="3041001"/>
            <a:ext cx="2332232" cy="1277808"/>
            <a:chOff x="6276834" y="2796172"/>
            <a:chExt cx="2332232" cy="1277808"/>
          </a:xfrm>
        </p:grpSpPr>
        <p:sp>
          <p:nvSpPr>
            <p:cNvPr id="68" name="Freeform 67">
              <a:extLst>
                <a:ext uri="{FF2B5EF4-FFF2-40B4-BE49-F238E27FC236}">
                  <a16:creationId xmlns:a16="http://schemas.microsoft.com/office/drawing/2014/main" id="{1196BF72-324B-09E3-C692-9BA72F997E8A}"/>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18">
              <a:extLst>
                <a:ext uri="{FF2B5EF4-FFF2-40B4-BE49-F238E27FC236}">
                  <a16:creationId xmlns:a16="http://schemas.microsoft.com/office/drawing/2014/main" id="{8BA0C8B1-40C3-9E36-64C1-B6AB8690027E}"/>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0" name="Rectangle 19">
              <a:extLst>
                <a:ext uri="{FF2B5EF4-FFF2-40B4-BE49-F238E27FC236}">
                  <a16:creationId xmlns:a16="http://schemas.microsoft.com/office/drawing/2014/main" id="{F5F91356-5740-6335-AB71-6BFECE12B307}"/>
                </a:ext>
              </a:extLst>
            </p:cNvPr>
            <p:cNvSpPr>
              <a:spLocks noChangeArrowheads="1"/>
            </p:cNvSpPr>
            <p:nvPr/>
          </p:nvSpPr>
          <p:spPr bwMode="auto">
            <a:xfrm>
              <a:off x="6276834" y="2796172"/>
              <a:ext cx="380284" cy="1277808"/>
            </a:xfrm>
            <a:prstGeom prst="rect">
              <a:avLst/>
            </a:prstGeom>
            <a:solidFill>
              <a:schemeClr val="accent2"/>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1" name="Rectangle 70">
              <a:extLst>
                <a:ext uri="{FF2B5EF4-FFF2-40B4-BE49-F238E27FC236}">
                  <a16:creationId xmlns:a16="http://schemas.microsoft.com/office/drawing/2014/main" id="{E2B6679B-B245-0008-3443-8441242300B3}"/>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07</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72" name="Rectangle 71">
              <a:extLst>
                <a:ext uri="{FF2B5EF4-FFF2-40B4-BE49-F238E27FC236}">
                  <a16:creationId xmlns:a16="http://schemas.microsoft.com/office/drawing/2014/main" id="{84C8FBD2-7BFC-6B62-0094-D461D744E390}"/>
                </a:ext>
              </a:extLst>
            </p:cNvPr>
            <p:cNvSpPr/>
            <p:nvPr/>
          </p:nvSpPr>
          <p:spPr>
            <a:xfrm>
              <a:off x="6778158" y="2958019"/>
              <a:ext cx="1352098" cy="954107"/>
            </a:xfrm>
            <a:prstGeom prst="rect">
              <a:avLst/>
            </a:prstGeom>
          </p:spPr>
          <p:txBody>
            <a:bodyPr wrap="square">
              <a:spAutoFit/>
            </a:bodyPr>
            <a:lstStyle/>
            <a:p>
              <a:r>
                <a:rPr lang="en-US" sz="1200" b="1">
                  <a:solidFill>
                    <a:schemeClr val="accent6"/>
                  </a:solidFill>
                  <a:latin typeface="+mj-lt"/>
                </a:rPr>
                <a:t>Professional Development</a:t>
              </a:r>
            </a:p>
            <a:p>
              <a:endParaRPr lang="en-US" sz="800">
                <a:solidFill>
                  <a:schemeClr val="accent6"/>
                </a:solidFill>
              </a:endParaRPr>
            </a:p>
            <a:p>
              <a:r>
                <a:rPr lang="en-US" sz="800">
                  <a:solidFill>
                    <a:schemeClr val="accent6"/>
                  </a:solidFill>
                </a:rPr>
                <a:t>Prepare staff so they can improve lessons using technology</a:t>
              </a:r>
              <a:endParaRPr lang="en-US" sz="800">
                <a:solidFill>
                  <a:schemeClr val="accent6"/>
                </a:solidFill>
                <a:latin typeface="Source Sans Pro Light" panose="020B0403030403020204" pitchFamily="34" charset="0"/>
                <a:ea typeface="Roboto Light" panose="02000000000000000000" pitchFamily="2" charset="0"/>
                <a:cs typeface="Roboto Light" panose="02000000000000000000" pitchFamily="2" charset="0"/>
              </a:endParaRPr>
            </a:p>
          </p:txBody>
        </p:sp>
      </p:grpSp>
      <p:grpSp>
        <p:nvGrpSpPr>
          <p:cNvPr id="73" name="Group 72">
            <a:extLst>
              <a:ext uri="{FF2B5EF4-FFF2-40B4-BE49-F238E27FC236}">
                <a16:creationId xmlns:a16="http://schemas.microsoft.com/office/drawing/2014/main" id="{269DE66D-D039-52D5-145C-BE686040029D}"/>
              </a:ext>
            </a:extLst>
          </p:cNvPr>
          <p:cNvGrpSpPr/>
          <p:nvPr/>
        </p:nvGrpSpPr>
        <p:grpSpPr>
          <a:xfrm>
            <a:off x="8663520" y="3041001"/>
            <a:ext cx="2336220" cy="1277808"/>
            <a:chOff x="8865691" y="2796172"/>
            <a:chExt cx="2336220" cy="1277808"/>
          </a:xfrm>
        </p:grpSpPr>
        <p:sp>
          <p:nvSpPr>
            <p:cNvPr id="74" name="Freeform 73">
              <a:extLst>
                <a:ext uri="{FF2B5EF4-FFF2-40B4-BE49-F238E27FC236}">
                  <a16:creationId xmlns:a16="http://schemas.microsoft.com/office/drawing/2014/main" id="{00532430-EB90-CD5B-AE7A-44C4ABEA7FB2}"/>
                </a:ext>
              </a:extLst>
            </p:cNvPr>
            <p:cNvSpPr/>
            <p:nvPr/>
          </p:nvSpPr>
          <p:spPr>
            <a:xfrm>
              <a:off x="8865691" y="2796172"/>
              <a:ext cx="2247133" cy="1277808"/>
            </a:xfrm>
            <a:custGeom>
              <a:avLst/>
              <a:gdLst>
                <a:gd name="connsiteX0" fmla="*/ 0 w 2247133"/>
                <a:gd name="connsiteY0" fmla="*/ 0 h 1277808"/>
                <a:gd name="connsiteX1" fmla="*/ 1667399 w 2247133"/>
                <a:gd name="connsiteY1" fmla="*/ 0 h 1277808"/>
                <a:gd name="connsiteX2" fmla="*/ 2247133 w 2247133"/>
                <a:gd name="connsiteY2" fmla="*/ 636910 h 1277808"/>
                <a:gd name="connsiteX3" fmla="*/ 1667399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7399" y="0"/>
                  </a:lnTo>
                  <a:lnTo>
                    <a:pt x="2247133" y="636910"/>
                  </a:lnTo>
                  <a:lnTo>
                    <a:pt x="1667399"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26">
              <a:extLst>
                <a:ext uri="{FF2B5EF4-FFF2-40B4-BE49-F238E27FC236}">
                  <a16:creationId xmlns:a16="http://schemas.microsoft.com/office/drawing/2014/main" id="{132B06DD-9811-4DFF-7098-E63621B0E3AB}"/>
                </a:ext>
              </a:extLst>
            </p:cNvPr>
            <p:cNvSpPr>
              <a:spLocks/>
            </p:cNvSpPr>
            <p:nvPr/>
          </p:nvSpPr>
          <p:spPr bwMode="auto">
            <a:xfrm>
              <a:off x="10614199" y="2796172"/>
              <a:ext cx="587712" cy="1277808"/>
            </a:xfrm>
            <a:custGeom>
              <a:avLst/>
              <a:gdLst>
                <a:gd name="T0" fmla="*/ 173 w 442"/>
                <a:gd name="T1" fmla="*/ 0 h 961"/>
                <a:gd name="T2" fmla="*/ 0 w 442"/>
                <a:gd name="T3" fmla="*/ 0 h 961"/>
                <a:gd name="T4" fmla="*/ 437 w 442"/>
                <a:gd name="T5" fmla="*/ 479 h 961"/>
                <a:gd name="T6" fmla="*/ 0 w 442"/>
                <a:gd name="T7" fmla="*/ 961 h 961"/>
                <a:gd name="T8" fmla="*/ 173 w 442"/>
                <a:gd name="T9" fmla="*/ 961 h 961"/>
                <a:gd name="T10" fmla="*/ 442 w 442"/>
                <a:gd name="T11" fmla="*/ 479 h 961"/>
                <a:gd name="T12" fmla="*/ 173 w 442"/>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42" h="961">
                  <a:moveTo>
                    <a:pt x="173" y="0"/>
                  </a:moveTo>
                  <a:lnTo>
                    <a:pt x="0" y="0"/>
                  </a:lnTo>
                  <a:lnTo>
                    <a:pt x="437" y="479"/>
                  </a:lnTo>
                  <a:lnTo>
                    <a:pt x="0" y="961"/>
                  </a:lnTo>
                  <a:lnTo>
                    <a:pt x="173" y="961"/>
                  </a:lnTo>
                  <a:lnTo>
                    <a:pt x="442" y="479"/>
                  </a:lnTo>
                  <a:lnTo>
                    <a:pt x="173" y="0"/>
                  </a:lnTo>
                  <a:close/>
                </a:path>
              </a:pathLst>
            </a:custGeom>
            <a:solidFill>
              <a:schemeClr val="accent2"/>
            </a:solidFill>
            <a:ln w="9525">
              <a:noFill/>
              <a:round/>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6" name="Rectangle 27">
              <a:extLst>
                <a:ext uri="{FF2B5EF4-FFF2-40B4-BE49-F238E27FC236}">
                  <a16:creationId xmlns:a16="http://schemas.microsoft.com/office/drawing/2014/main" id="{B2758F90-0DAC-592C-826F-3FE84DE4614A}"/>
                </a:ext>
              </a:extLst>
            </p:cNvPr>
            <p:cNvSpPr>
              <a:spLocks noChangeArrowheads="1"/>
            </p:cNvSpPr>
            <p:nvPr/>
          </p:nvSpPr>
          <p:spPr bwMode="auto">
            <a:xfrm>
              <a:off x="8865691" y="2796172"/>
              <a:ext cx="380284" cy="1277808"/>
            </a:xfrm>
            <a:prstGeom prst="rect">
              <a:avLst/>
            </a:prstGeom>
            <a:solidFill>
              <a:schemeClr val="accent2"/>
            </a:solidFill>
            <a:ln w="9525">
              <a:noFill/>
              <a:miter lim="800000"/>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7" name="Rectangle 76">
              <a:extLst>
                <a:ext uri="{FF2B5EF4-FFF2-40B4-BE49-F238E27FC236}">
                  <a16:creationId xmlns:a16="http://schemas.microsoft.com/office/drawing/2014/main" id="{087FE2FC-FDE2-5CA9-395C-FED285FBE723}"/>
                </a:ext>
              </a:extLst>
            </p:cNvPr>
            <p:cNvSpPr>
              <a:spLocks noChangeArrowheads="1"/>
            </p:cNvSpPr>
            <p:nvPr/>
          </p:nvSpPr>
          <p:spPr bwMode="auto">
            <a:xfrm rot="16200000">
              <a:off x="871198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08</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78" name="Rectangle 77">
              <a:extLst>
                <a:ext uri="{FF2B5EF4-FFF2-40B4-BE49-F238E27FC236}">
                  <a16:creationId xmlns:a16="http://schemas.microsoft.com/office/drawing/2014/main" id="{0A3B235C-981A-961E-90EC-5D784849D1DC}"/>
                </a:ext>
              </a:extLst>
            </p:cNvPr>
            <p:cNvSpPr/>
            <p:nvPr/>
          </p:nvSpPr>
          <p:spPr>
            <a:xfrm>
              <a:off x="9380031" y="3030858"/>
              <a:ext cx="1352098" cy="830997"/>
            </a:xfrm>
            <a:prstGeom prst="rect">
              <a:avLst/>
            </a:prstGeom>
          </p:spPr>
          <p:txBody>
            <a:bodyPr wrap="square">
              <a:spAutoFit/>
            </a:bodyPr>
            <a:lstStyle/>
            <a:p>
              <a:r>
                <a:rPr lang="en-US" sz="1200" b="1" err="1">
                  <a:solidFill>
                    <a:schemeClr val="accent6"/>
                  </a:solidFill>
                  <a:latin typeface="+mj-lt"/>
                </a:rPr>
                <a:t>Programme</a:t>
              </a:r>
              <a:r>
                <a:rPr lang="en-US" sz="1200" b="1">
                  <a:solidFill>
                    <a:schemeClr val="accent6"/>
                  </a:solidFill>
                  <a:latin typeface="+mj-lt"/>
                </a:rPr>
                <a:t> Launch </a:t>
              </a:r>
            </a:p>
            <a:p>
              <a:endParaRPr lang="en-US" sz="800">
                <a:solidFill>
                  <a:schemeClr val="accent6"/>
                </a:solidFill>
              </a:endParaRPr>
            </a:p>
            <a:p>
              <a:r>
                <a:rPr lang="en-US" sz="800">
                  <a:solidFill>
                    <a:schemeClr val="accent6"/>
                  </a:solidFill>
                </a:rPr>
                <a:t>Open the portal for parents to sign up. </a:t>
              </a:r>
              <a:endParaRPr lang="en-GB" sz="800">
                <a:solidFill>
                  <a:schemeClr val="accent6"/>
                </a:solidFill>
              </a:endParaRPr>
            </a:p>
          </p:txBody>
        </p:sp>
      </p:grpSp>
      <p:grpSp>
        <p:nvGrpSpPr>
          <p:cNvPr id="79" name="Group 78">
            <a:extLst>
              <a:ext uri="{FF2B5EF4-FFF2-40B4-BE49-F238E27FC236}">
                <a16:creationId xmlns:a16="http://schemas.microsoft.com/office/drawing/2014/main" id="{4EE72975-B2FC-7F6A-2C38-B9AAD18BAEF8}"/>
              </a:ext>
            </a:extLst>
          </p:cNvPr>
          <p:cNvGrpSpPr/>
          <p:nvPr/>
        </p:nvGrpSpPr>
        <p:grpSpPr>
          <a:xfrm>
            <a:off x="895620" y="4524965"/>
            <a:ext cx="2333561" cy="1277808"/>
            <a:chOff x="1097791" y="2796172"/>
            <a:chExt cx="2333561" cy="1277808"/>
          </a:xfrm>
        </p:grpSpPr>
        <p:sp>
          <p:nvSpPr>
            <p:cNvPr id="80" name="Freeform 79">
              <a:extLst>
                <a:ext uri="{FF2B5EF4-FFF2-40B4-BE49-F238E27FC236}">
                  <a16:creationId xmlns:a16="http://schemas.microsoft.com/office/drawing/2014/main" id="{A0A0829B-181C-5151-98CA-A16B4E0A12B0}"/>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22">
              <a:extLst>
                <a:ext uri="{FF2B5EF4-FFF2-40B4-BE49-F238E27FC236}">
                  <a16:creationId xmlns:a16="http://schemas.microsoft.com/office/drawing/2014/main" id="{37AE4699-E71F-67E7-7B36-F57D75CC91AC}"/>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82" name="Rectangle 23">
              <a:extLst>
                <a:ext uri="{FF2B5EF4-FFF2-40B4-BE49-F238E27FC236}">
                  <a16:creationId xmlns:a16="http://schemas.microsoft.com/office/drawing/2014/main" id="{A80D3DEB-BF93-765C-C81B-743361304CDA}"/>
                </a:ext>
              </a:extLst>
            </p:cNvPr>
            <p:cNvSpPr>
              <a:spLocks noChangeArrowheads="1"/>
            </p:cNvSpPr>
            <p:nvPr/>
          </p:nvSpPr>
          <p:spPr bwMode="auto">
            <a:xfrm>
              <a:off x="1097791" y="2796172"/>
              <a:ext cx="381614" cy="1277808"/>
            </a:xfrm>
            <a:prstGeom prst="rect">
              <a:avLst/>
            </a:prstGeom>
            <a:solidFill>
              <a:schemeClr val="accent5"/>
            </a:solidFill>
            <a:ln w="9525">
              <a:noFill/>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83" name="Rectangle 82">
              <a:extLst>
                <a:ext uri="{FF2B5EF4-FFF2-40B4-BE49-F238E27FC236}">
                  <a16:creationId xmlns:a16="http://schemas.microsoft.com/office/drawing/2014/main" id="{139962C1-9938-8501-78FE-9D48D741164E}"/>
                </a:ext>
              </a:extLst>
            </p:cNvPr>
            <p:cNvSpPr>
              <a:spLocks noChangeArrowheads="1"/>
            </p:cNvSpPr>
            <p:nvPr/>
          </p:nvSpPr>
          <p:spPr bwMode="auto">
            <a:xfrm rot="16200000">
              <a:off x="93972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09</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84" name="Rectangle 83">
              <a:extLst>
                <a:ext uri="{FF2B5EF4-FFF2-40B4-BE49-F238E27FC236}">
                  <a16:creationId xmlns:a16="http://schemas.microsoft.com/office/drawing/2014/main" id="{11B6C04F-2C97-5E86-0DBD-FDBECE6BAD93}"/>
                </a:ext>
              </a:extLst>
            </p:cNvPr>
            <p:cNvSpPr/>
            <p:nvPr/>
          </p:nvSpPr>
          <p:spPr>
            <a:xfrm>
              <a:off x="1580329" y="2945759"/>
              <a:ext cx="1352098" cy="830997"/>
            </a:xfrm>
            <a:prstGeom prst="rect">
              <a:avLst/>
            </a:prstGeom>
          </p:spPr>
          <p:txBody>
            <a:bodyPr wrap="square">
              <a:spAutoFit/>
            </a:bodyPr>
            <a:lstStyle/>
            <a:p>
              <a:r>
                <a:rPr lang="en-US" sz="1200" b="1">
                  <a:solidFill>
                    <a:schemeClr val="accent6"/>
                  </a:solidFill>
                  <a:latin typeface="+mj-lt"/>
                </a:rPr>
                <a:t>Device Management </a:t>
              </a:r>
            </a:p>
            <a:p>
              <a:endParaRPr lang="en-US" sz="800">
                <a:solidFill>
                  <a:schemeClr val="accent6"/>
                </a:solidFill>
              </a:endParaRPr>
            </a:p>
            <a:p>
              <a:r>
                <a:rPr lang="en-US" sz="800">
                  <a:solidFill>
                    <a:schemeClr val="accent6"/>
                  </a:solidFill>
                </a:rPr>
                <a:t>Use Intune to build and deploy devices.</a:t>
              </a:r>
              <a:endParaRPr lang="en-GB" sz="800">
                <a:solidFill>
                  <a:schemeClr val="accent6"/>
                </a:solidFill>
              </a:endParaRPr>
            </a:p>
          </p:txBody>
        </p:sp>
      </p:grpSp>
      <p:grpSp>
        <p:nvGrpSpPr>
          <p:cNvPr id="85" name="Group 84">
            <a:extLst>
              <a:ext uri="{FF2B5EF4-FFF2-40B4-BE49-F238E27FC236}">
                <a16:creationId xmlns:a16="http://schemas.microsoft.com/office/drawing/2014/main" id="{619C6CAE-3A1A-4A7A-AAAF-2BADF32E7960}"/>
              </a:ext>
            </a:extLst>
          </p:cNvPr>
          <p:cNvGrpSpPr/>
          <p:nvPr/>
        </p:nvGrpSpPr>
        <p:grpSpPr>
          <a:xfrm>
            <a:off x="3485806" y="4524965"/>
            <a:ext cx="2332232" cy="1277808"/>
            <a:chOff x="3687977" y="2796172"/>
            <a:chExt cx="2332232" cy="1277808"/>
          </a:xfrm>
        </p:grpSpPr>
        <p:sp>
          <p:nvSpPr>
            <p:cNvPr id="86" name="Freeform 85">
              <a:extLst>
                <a:ext uri="{FF2B5EF4-FFF2-40B4-BE49-F238E27FC236}">
                  <a16:creationId xmlns:a16="http://schemas.microsoft.com/office/drawing/2014/main" id="{2C3C8071-6118-1882-17AA-37D2039B3BA1}"/>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86">
              <a:extLst>
                <a:ext uri="{FF2B5EF4-FFF2-40B4-BE49-F238E27FC236}">
                  <a16:creationId xmlns:a16="http://schemas.microsoft.com/office/drawing/2014/main" id="{C1CCF456-167A-930F-171B-ADB31FC4A6C8}"/>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7">
              <a:extLst>
                <a:ext uri="{FF2B5EF4-FFF2-40B4-BE49-F238E27FC236}">
                  <a16:creationId xmlns:a16="http://schemas.microsoft.com/office/drawing/2014/main" id="{F9418935-4033-FAAC-A275-732B18682CC7}"/>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8">
              <a:extLst>
                <a:ext uri="{FF2B5EF4-FFF2-40B4-BE49-F238E27FC236}">
                  <a16:creationId xmlns:a16="http://schemas.microsoft.com/office/drawing/2014/main" id="{01AA48AC-ABD0-5C0F-6456-6F7A1A8125EA}"/>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90" name="Rectangle 89">
              <a:extLst>
                <a:ext uri="{FF2B5EF4-FFF2-40B4-BE49-F238E27FC236}">
                  <a16:creationId xmlns:a16="http://schemas.microsoft.com/office/drawing/2014/main" id="{428D2FA9-FEA0-4CB2-EDC3-0839A442D317}"/>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91" name="Freeform 90">
              <a:extLst>
                <a:ext uri="{FF2B5EF4-FFF2-40B4-BE49-F238E27FC236}">
                  <a16:creationId xmlns:a16="http://schemas.microsoft.com/office/drawing/2014/main" id="{BBAE4A9D-E0DC-7C2A-0843-F0A47BBA5D05}"/>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2" name="Rectangle 91">
              <a:extLst>
                <a:ext uri="{FF2B5EF4-FFF2-40B4-BE49-F238E27FC236}">
                  <a16:creationId xmlns:a16="http://schemas.microsoft.com/office/drawing/2014/main" id="{2840616C-9E0F-C80E-559F-E3E414531444}"/>
                </a:ext>
              </a:extLst>
            </p:cNvPr>
            <p:cNvSpPr>
              <a:spLocks noChangeArrowheads="1"/>
            </p:cNvSpPr>
            <p:nvPr/>
          </p:nvSpPr>
          <p:spPr bwMode="auto">
            <a:xfrm>
              <a:off x="3687977" y="2796172"/>
              <a:ext cx="380284" cy="1277808"/>
            </a:xfrm>
            <a:prstGeom prst="rect">
              <a:avLst/>
            </a:prstGeom>
            <a:solidFill>
              <a:schemeClr val="accent5"/>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3" name="Rectangle 92">
              <a:extLst>
                <a:ext uri="{FF2B5EF4-FFF2-40B4-BE49-F238E27FC236}">
                  <a16:creationId xmlns:a16="http://schemas.microsoft.com/office/drawing/2014/main" id="{9EE6E5DC-70F0-1752-B2DD-EB3A74DE0168}"/>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10</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94" name="Rectangle 93">
              <a:extLst>
                <a:ext uri="{FF2B5EF4-FFF2-40B4-BE49-F238E27FC236}">
                  <a16:creationId xmlns:a16="http://schemas.microsoft.com/office/drawing/2014/main" id="{FF21FB83-4365-5AA2-A617-884A1555C426}"/>
                </a:ext>
              </a:extLst>
            </p:cNvPr>
            <p:cNvSpPr/>
            <p:nvPr/>
          </p:nvSpPr>
          <p:spPr>
            <a:xfrm>
              <a:off x="4164682" y="2896464"/>
              <a:ext cx="1389733" cy="1077218"/>
            </a:xfrm>
            <a:prstGeom prst="rect">
              <a:avLst/>
            </a:prstGeom>
          </p:spPr>
          <p:txBody>
            <a:bodyPr wrap="square">
              <a:spAutoFit/>
            </a:bodyPr>
            <a:lstStyle/>
            <a:p>
              <a:r>
                <a:rPr lang="en-GB" sz="1200" b="1">
                  <a:solidFill>
                    <a:schemeClr val="accent6"/>
                  </a:solidFill>
                  <a:latin typeface="+mj-lt"/>
                </a:rPr>
                <a:t>Monitor </a:t>
              </a:r>
              <a:r>
                <a:rPr lang="en-US" sz="1200" b="1">
                  <a:solidFill>
                    <a:schemeClr val="accent6"/>
                  </a:solidFill>
                  <a:latin typeface="+mj-lt"/>
                </a:rPr>
                <a:t>the</a:t>
              </a:r>
              <a:r>
                <a:rPr lang="en-GB" sz="1200" b="1">
                  <a:solidFill>
                    <a:schemeClr val="accent6"/>
                  </a:solidFill>
                  <a:latin typeface="+mj-lt"/>
                </a:rPr>
                <a:t> </a:t>
              </a:r>
              <a:r>
                <a:rPr lang="en-US" sz="1200" b="1">
                  <a:solidFill>
                    <a:schemeClr val="accent6"/>
                  </a:solidFill>
                  <a:latin typeface="+mj-lt"/>
                </a:rPr>
                <a:t>Impact </a:t>
              </a:r>
            </a:p>
            <a:p>
              <a:endParaRPr lang="en-US" sz="800">
                <a:solidFill>
                  <a:schemeClr val="accent6"/>
                </a:solidFill>
              </a:endParaRPr>
            </a:p>
            <a:p>
              <a:r>
                <a:rPr lang="en-US" sz="800">
                  <a:solidFill>
                    <a:schemeClr val="accent6"/>
                  </a:solidFill>
                </a:rPr>
                <a:t>Share</a:t>
              </a:r>
              <a:r>
                <a:rPr lang="en-GB" sz="800">
                  <a:solidFill>
                    <a:schemeClr val="accent6"/>
                  </a:solidFill>
                </a:rPr>
                <a:t> successes </a:t>
              </a:r>
              <a:r>
                <a:rPr lang="en-US" sz="800">
                  <a:solidFill>
                    <a:schemeClr val="accent6"/>
                  </a:solidFill>
                </a:rPr>
                <a:t>with the school community </a:t>
              </a:r>
              <a:r>
                <a:rPr lang="en-GB" sz="800">
                  <a:solidFill>
                    <a:schemeClr val="accent6"/>
                  </a:solidFill>
                </a:rPr>
                <a:t>and address challenges</a:t>
              </a:r>
              <a:r>
                <a:rPr lang="en-US" sz="800">
                  <a:solidFill>
                    <a:schemeClr val="accent6"/>
                  </a:solidFill>
                </a:rPr>
                <a:t> early.</a:t>
              </a:r>
              <a:endParaRPr lang="en-GB" sz="800">
                <a:solidFill>
                  <a:schemeClr val="accent6"/>
                </a:solidFill>
              </a:endParaRPr>
            </a:p>
          </p:txBody>
        </p:sp>
      </p:grpSp>
      <p:grpSp>
        <p:nvGrpSpPr>
          <p:cNvPr id="95" name="Group 94">
            <a:extLst>
              <a:ext uri="{FF2B5EF4-FFF2-40B4-BE49-F238E27FC236}">
                <a16:creationId xmlns:a16="http://schemas.microsoft.com/office/drawing/2014/main" id="{33BB88C2-B908-FDE4-97B8-E82F5DD2ED1C}"/>
              </a:ext>
            </a:extLst>
          </p:cNvPr>
          <p:cNvGrpSpPr/>
          <p:nvPr/>
        </p:nvGrpSpPr>
        <p:grpSpPr>
          <a:xfrm>
            <a:off x="6074663" y="4524965"/>
            <a:ext cx="2332232" cy="1277808"/>
            <a:chOff x="6276834" y="2796172"/>
            <a:chExt cx="2332232" cy="1277808"/>
          </a:xfrm>
        </p:grpSpPr>
        <p:sp>
          <p:nvSpPr>
            <p:cNvPr id="96" name="Freeform 95">
              <a:extLst>
                <a:ext uri="{FF2B5EF4-FFF2-40B4-BE49-F238E27FC236}">
                  <a16:creationId xmlns:a16="http://schemas.microsoft.com/office/drawing/2014/main" id="{DD32C286-DDEA-D44E-81C6-9BC4E4542384}"/>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18">
              <a:extLst>
                <a:ext uri="{FF2B5EF4-FFF2-40B4-BE49-F238E27FC236}">
                  <a16:creationId xmlns:a16="http://schemas.microsoft.com/office/drawing/2014/main" id="{5C1774FB-4773-35E8-E26E-99D7343CACE6}"/>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8" name="Rectangle 19">
              <a:extLst>
                <a:ext uri="{FF2B5EF4-FFF2-40B4-BE49-F238E27FC236}">
                  <a16:creationId xmlns:a16="http://schemas.microsoft.com/office/drawing/2014/main" id="{858252A7-5CE1-38AF-A5AF-CF5E37473D88}"/>
                </a:ext>
              </a:extLst>
            </p:cNvPr>
            <p:cNvSpPr>
              <a:spLocks noChangeArrowheads="1"/>
            </p:cNvSpPr>
            <p:nvPr/>
          </p:nvSpPr>
          <p:spPr bwMode="auto">
            <a:xfrm>
              <a:off x="6276834" y="2796172"/>
              <a:ext cx="380284" cy="1277808"/>
            </a:xfrm>
            <a:prstGeom prst="rect">
              <a:avLst/>
            </a:prstGeom>
            <a:solidFill>
              <a:schemeClr val="accent5"/>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9" name="Rectangle 98">
              <a:extLst>
                <a:ext uri="{FF2B5EF4-FFF2-40B4-BE49-F238E27FC236}">
                  <a16:creationId xmlns:a16="http://schemas.microsoft.com/office/drawing/2014/main" id="{5A784F7C-A408-7DDB-E878-A5019CBC703A}"/>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11</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100" name="Rectangle 99">
              <a:extLst>
                <a:ext uri="{FF2B5EF4-FFF2-40B4-BE49-F238E27FC236}">
                  <a16:creationId xmlns:a16="http://schemas.microsoft.com/office/drawing/2014/main" id="{36BC4900-2366-C3EC-A89F-72C33008BEA5}"/>
                </a:ext>
              </a:extLst>
            </p:cNvPr>
            <p:cNvSpPr/>
            <p:nvPr/>
          </p:nvSpPr>
          <p:spPr>
            <a:xfrm>
              <a:off x="6740489" y="2896464"/>
              <a:ext cx="1489826" cy="954107"/>
            </a:xfrm>
            <a:prstGeom prst="rect">
              <a:avLst/>
            </a:prstGeom>
          </p:spPr>
          <p:txBody>
            <a:bodyPr wrap="square">
              <a:spAutoFit/>
            </a:bodyPr>
            <a:lstStyle/>
            <a:p>
              <a:r>
                <a:rPr lang="en-GB" sz="1200" b="1">
                  <a:solidFill>
                    <a:schemeClr val="accent6"/>
                  </a:solidFill>
                  <a:latin typeface="+mj-lt"/>
                </a:rPr>
                <a:t>Grow the </a:t>
              </a:r>
              <a:r>
                <a:rPr lang="en-US" sz="1200" b="1" err="1">
                  <a:solidFill>
                    <a:schemeClr val="accent6"/>
                  </a:solidFill>
                  <a:latin typeface="+mj-lt"/>
                </a:rPr>
                <a:t>Programme</a:t>
              </a:r>
              <a:r>
                <a:rPr lang="en-US" sz="1200" b="1">
                  <a:solidFill>
                    <a:schemeClr val="accent6"/>
                  </a:solidFill>
                  <a:latin typeface="+mj-lt"/>
                </a:rPr>
                <a:t> </a:t>
              </a:r>
            </a:p>
            <a:p>
              <a:endParaRPr lang="en-US" sz="800">
                <a:solidFill>
                  <a:schemeClr val="accent6"/>
                </a:solidFill>
              </a:endParaRPr>
            </a:p>
            <a:p>
              <a:r>
                <a:rPr lang="en-US" sz="800">
                  <a:solidFill>
                    <a:schemeClr val="accent6"/>
                  </a:solidFill>
                </a:rPr>
                <a:t>Repeat and refine the </a:t>
              </a:r>
              <a:r>
                <a:rPr lang="en-US" sz="800" err="1">
                  <a:solidFill>
                    <a:schemeClr val="accent6"/>
                  </a:solidFill>
                </a:rPr>
                <a:t>programme</a:t>
              </a:r>
              <a:r>
                <a:rPr lang="en-US" sz="800">
                  <a:solidFill>
                    <a:schemeClr val="accent6"/>
                  </a:solidFill>
                </a:rPr>
                <a:t> for additional year groups.</a:t>
              </a:r>
              <a:endParaRPr lang="en-GB" sz="800">
                <a:solidFill>
                  <a:schemeClr val="accent6"/>
                </a:solidFill>
              </a:endParaRPr>
            </a:p>
          </p:txBody>
        </p:sp>
      </p:grpSp>
    </p:spTree>
    <p:extLst>
      <p:ext uri="{BB962C8B-B14F-4D97-AF65-F5344CB8AC3E}">
        <p14:creationId xmlns:p14="http://schemas.microsoft.com/office/powerpoint/2010/main" val="6097603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0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50000">
                                          <p:cBhvr additive="base">
                                            <p:cTn id="12" dur="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5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50000">
                                          <p:cBhvr additive="base">
                                            <p:cTn id="17" dur="500" fill="hold"/>
                                            <p:tgtEl>
                                              <p:spTgt spid="39"/>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0000">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14:bounceEnd="50000">
                                          <p:cBhvr additive="base">
                                            <p:cTn id="22" dur="5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500" fill="hold"/>
                                            <p:tgtEl>
                                              <p:spTgt spid="51"/>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14:presetBounceEnd="50000">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14:bounceEnd="50000">
                                          <p:cBhvr additive="base">
                                            <p:cTn id="32" dur="500" fill="hold"/>
                                            <p:tgtEl>
                                              <p:spTgt spid="57"/>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5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14:presetBounceEnd="50000">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14:bounceEnd="50000">
                                          <p:cBhvr additive="base">
                                            <p:cTn id="37" dur="500" fill="hold"/>
                                            <p:tgtEl>
                                              <p:spTgt spid="67"/>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6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14:presetBounceEnd="50000">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14:bounceEnd="50000">
                                          <p:cBhvr additive="base">
                                            <p:cTn id="42" dur="500" fill="hold"/>
                                            <p:tgtEl>
                                              <p:spTgt spid="73"/>
                                            </p:tgtEl>
                                            <p:attrNameLst>
                                              <p:attrName>ppt_x</p:attrName>
                                            </p:attrNameLst>
                                          </p:cBhvr>
                                          <p:tavLst>
                                            <p:tav tm="0">
                                              <p:val>
                                                <p:strVal val="0-#ppt_w/2"/>
                                              </p:val>
                                            </p:tav>
                                            <p:tav tm="100000">
                                              <p:val>
                                                <p:strVal val="#ppt_x"/>
                                              </p:val>
                                            </p:tav>
                                          </p:tavLst>
                                        </p:anim>
                                        <p:anim calcmode="lin" valueType="num" p14:bounceEnd="50000">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14:presetBounceEnd="50000">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14:bounceEnd="50000">
                                          <p:cBhvr additive="base">
                                            <p:cTn id="47" dur="500" fill="hold"/>
                                            <p:tgtEl>
                                              <p:spTgt spid="79"/>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14:presetBounceEnd="50000">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14:bounceEnd="50000">
                                          <p:cBhvr additive="base">
                                            <p:cTn id="52" dur="500" fill="hold"/>
                                            <p:tgtEl>
                                              <p:spTgt spid="85"/>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14:presetBounceEnd="50000">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14:bounceEnd="50000">
                                          <p:cBhvr additive="base">
                                            <p:cTn id="57" dur="500" fill="hold"/>
                                            <p:tgtEl>
                                              <p:spTgt spid="95"/>
                                            </p:tgtEl>
                                            <p:attrNameLst>
                                              <p:attrName>ppt_x</p:attrName>
                                            </p:attrNameLst>
                                          </p:cBhvr>
                                          <p:tavLst>
                                            <p:tav tm="0">
                                              <p:val>
                                                <p:strVal val="0-#ppt_w/2"/>
                                              </p:val>
                                            </p:tav>
                                            <p:tav tm="100000">
                                              <p:val>
                                                <p:strVal val="#ppt_x"/>
                                              </p:val>
                                            </p:tav>
                                          </p:tavLst>
                                        </p:anim>
                                        <p:anim calcmode="lin" valueType="num" p14:bounceEnd="50000">
                                          <p:cBhvr additive="base">
                                            <p:cTn id="58"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0-#ppt_w/2"/>
                                              </p:val>
                                            </p:tav>
                                            <p:tav tm="100000">
                                              <p:val>
                                                <p:strVal val="#ppt_x"/>
                                              </p:val>
                                            </p:tav>
                                          </p:tavLst>
                                        </p:anim>
                                        <p:anim calcmode="lin" valueType="num">
                                          <p:cBhvr additive="base">
                                            <p:cTn id="28" dur="50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500" fill="hold"/>
                                            <p:tgtEl>
                                              <p:spTgt spid="57"/>
                                            </p:tgtEl>
                                            <p:attrNameLst>
                                              <p:attrName>ppt_x</p:attrName>
                                            </p:attrNameLst>
                                          </p:cBhvr>
                                          <p:tavLst>
                                            <p:tav tm="0">
                                              <p:val>
                                                <p:strVal val="0-#ppt_w/2"/>
                                              </p:val>
                                            </p:tav>
                                            <p:tav tm="100000">
                                              <p:val>
                                                <p:strVal val="#ppt_x"/>
                                              </p:val>
                                            </p:tav>
                                          </p:tavLst>
                                        </p:anim>
                                        <p:anim calcmode="lin" valueType="num">
                                          <p:cBhvr additive="base">
                                            <p:cTn id="33" dur="500" fill="hold"/>
                                            <p:tgtEl>
                                              <p:spTgt spid="5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500" fill="hold"/>
                                            <p:tgtEl>
                                              <p:spTgt spid="67"/>
                                            </p:tgtEl>
                                            <p:attrNameLst>
                                              <p:attrName>ppt_x</p:attrName>
                                            </p:attrNameLst>
                                          </p:cBhvr>
                                          <p:tavLst>
                                            <p:tav tm="0">
                                              <p:val>
                                                <p:strVal val="0-#ppt_w/2"/>
                                              </p:val>
                                            </p:tav>
                                            <p:tav tm="100000">
                                              <p:val>
                                                <p:strVal val="#ppt_x"/>
                                              </p:val>
                                            </p:tav>
                                          </p:tavLst>
                                        </p:anim>
                                        <p:anim calcmode="lin" valueType="num">
                                          <p:cBhvr additive="base">
                                            <p:cTn id="38" dur="500" fill="hold"/>
                                            <p:tgtEl>
                                              <p:spTgt spid="6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0-#ppt_w/2"/>
                                              </p:val>
                                            </p:tav>
                                            <p:tav tm="100000">
                                              <p:val>
                                                <p:strVal val="#ppt_x"/>
                                              </p:val>
                                            </p:tav>
                                          </p:tavLst>
                                        </p:anim>
                                        <p:anim calcmode="lin" valueType="num">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0-#ppt_w/2"/>
                                              </p:val>
                                            </p:tav>
                                            <p:tav tm="100000">
                                              <p:val>
                                                <p:strVal val="#ppt_x"/>
                                              </p:val>
                                            </p:tav>
                                          </p:tavLst>
                                        </p:anim>
                                        <p:anim calcmode="lin" valueType="num">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cBhvr additive="base">
                                            <p:cTn id="57" dur="500" fill="hold"/>
                                            <p:tgtEl>
                                              <p:spTgt spid="95"/>
                                            </p:tgtEl>
                                            <p:attrNameLst>
                                              <p:attrName>ppt_x</p:attrName>
                                            </p:attrNameLst>
                                          </p:cBhvr>
                                          <p:tavLst>
                                            <p:tav tm="0">
                                              <p:val>
                                                <p:strVal val="0-#ppt_w/2"/>
                                              </p:val>
                                            </p:tav>
                                            <p:tav tm="100000">
                                              <p:val>
                                                <p:strVal val="#ppt_x"/>
                                              </p:val>
                                            </p:tav>
                                          </p:tavLst>
                                        </p:anim>
                                        <p:anim calcmode="lin" valueType="num">
                                          <p:cBhvr additive="base">
                                            <p:cTn id="58"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26">
            <a:extLst>
              <a:ext uri="{FF2B5EF4-FFF2-40B4-BE49-F238E27FC236}">
                <a16:creationId xmlns:a16="http://schemas.microsoft.com/office/drawing/2014/main" id="{C0505F83-AF78-423C-A3BA-BD36911FFF36}"/>
              </a:ext>
            </a:extLst>
          </p:cNvPr>
          <p:cNvSpPr/>
          <p:nvPr/>
        </p:nvSpPr>
        <p:spPr>
          <a:xfrm>
            <a:off x="0" y="4290772"/>
            <a:ext cx="2284274" cy="2567227"/>
          </a:xfrm>
          <a:custGeom>
            <a:avLst/>
            <a:gdLst>
              <a:gd name="connsiteX0" fmla="*/ 0 w 5025472"/>
              <a:gd name="connsiteY0" fmla="*/ 0 h 5647978"/>
              <a:gd name="connsiteX1" fmla="*/ 5025472 w 5025472"/>
              <a:gd name="connsiteY1" fmla="*/ 5647978 h 5647978"/>
              <a:gd name="connsiteX2" fmla="*/ 0 w 5025472"/>
              <a:gd name="connsiteY2" fmla="*/ 5647978 h 5647978"/>
            </a:gdLst>
            <a:ahLst/>
            <a:cxnLst>
              <a:cxn ang="0">
                <a:pos x="connsiteX0" y="connsiteY0"/>
              </a:cxn>
              <a:cxn ang="0">
                <a:pos x="connsiteX1" y="connsiteY1"/>
              </a:cxn>
              <a:cxn ang="0">
                <a:pos x="connsiteX2" y="connsiteY2"/>
              </a:cxn>
            </a:cxnLst>
            <a:rect l="l" t="t" r="r" b="b"/>
            <a:pathLst>
              <a:path w="5025472" h="5647978">
                <a:moveTo>
                  <a:pt x="0" y="0"/>
                </a:moveTo>
                <a:lnTo>
                  <a:pt x="5025472" y="5647978"/>
                </a:lnTo>
                <a:lnTo>
                  <a:pt x="0" y="5647978"/>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 name="TextBox 1">
            <a:extLst>
              <a:ext uri="{FF2B5EF4-FFF2-40B4-BE49-F238E27FC236}">
                <a16:creationId xmlns:a16="http://schemas.microsoft.com/office/drawing/2014/main" id="{DAA56A54-019F-4039-96EB-F4CA83FF7574}"/>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2"/>
                </a:solidFill>
                <a:effectLst/>
                <a:latin typeface="+mj-lt"/>
              </a:rPr>
              <a:t>Edge Computers</a:t>
            </a:r>
            <a:endParaRPr lang="en-ID" sz="1400" i="0">
              <a:solidFill>
                <a:schemeClr val="bg2"/>
              </a:solidFill>
              <a:effectLst/>
              <a:latin typeface="+mj-lt"/>
            </a:endParaRPr>
          </a:p>
        </p:txBody>
      </p:sp>
      <p:cxnSp>
        <p:nvCxnSpPr>
          <p:cNvPr id="3" name="Straight Connector 2">
            <a:extLst>
              <a:ext uri="{FF2B5EF4-FFF2-40B4-BE49-F238E27FC236}">
                <a16:creationId xmlns:a16="http://schemas.microsoft.com/office/drawing/2014/main" id="{A71F7A0E-6F59-4305-9A4B-374F773633AD}"/>
              </a:ext>
            </a:extLst>
          </p:cNvPr>
          <p:cNvCxnSpPr>
            <a:cxnSpLocks/>
            <a:endCxn id="2" idx="1"/>
          </p:cNvCxnSpPr>
          <p:nvPr/>
        </p:nvCxnSpPr>
        <p:spPr>
          <a:xfrm>
            <a:off x="0" y="427027"/>
            <a:ext cx="31827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Graphic 15">
            <a:extLst>
              <a:ext uri="{FF2B5EF4-FFF2-40B4-BE49-F238E27FC236}">
                <a16:creationId xmlns:a16="http://schemas.microsoft.com/office/drawing/2014/main" id="{18057410-6805-4A77-B6F2-69B8463D2CD4}"/>
              </a:ext>
            </a:extLst>
          </p:cNvPr>
          <p:cNvSpPr/>
          <p:nvPr/>
        </p:nvSpPr>
        <p:spPr>
          <a:xfrm>
            <a:off x="6834188" y="0"/>
            <a:ext cx="5357812" cy="6858000"/>
          </a:xfrm>
          <a:custGeom>
            <a:avLst/>
            <a:gdLst>
              <a:gd name="connsiteX0" fmla="*/ 2852176 w 5357812"/>
              <a:gd name="connsiteY0" fmla="*/ 0 h 6858000"/>
              <a:gd name="connsiteX1" fmla="*/ 5357812 w 5357812"/>
              <a:gd name="connsiteY1" fmla="*/ 0 h 6858000"/>
              <a:gd name="connsiteX2" fmla="*/ 5357812 w 5357812"/>
              <a:gd name="connsiteY2" fmla="*/ 1704804 h 6858000"/>
              <a:gd name="connsiteX3" fmla="*/ 4210440 w 5357812"/>
              <a:gd name="connsiteY3" fmla="*/ 2852177 h 6858000"/>
              <a:gd name="connsiteX4" fmla="*/ 5357812 w 5357812"/>
              <a:gd name="connsiteY4" fmla="*/ 3998809 h 6858000"/>
              <a:gd name="connsiteX5" fmla="*/ 5357812 w 5357812"/>
              <a:gd name="connsiteY5" fmla="*/ 6858000 h 6858000"/>
              <a:gd name="connsiteX6" fmla="*/ 4008164 w 5357812"/>
              <a:gd name="connsiteY6" fmla="*/ 6858000 h 6858000"/>
              <a:gd name="connsiteX7" fmla="*/ 0 w 5357812"/>
              <a:gd name="connsiteY7" fmla="*/ 2852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812" h="6858000">
                <a:moveTo>
                  <a:pt x="2852176" y="0"/>
                </a:moveTo>
                <a:lnTo>
                  <a:pt x="5357812" y="0"/>
                </a:lnTo>
                <a:lnTo>
                  <a:pt x="5357812" y="1704804"/>
                </a:lnTo>
                <a:lnTo>
                  <a:pt x="4210440" y="2852177"/>
                </a:lnTo>
                <a:lnTo>
                  <a:pt x="5357812" y="3998809"/>
                </a:lnTo>
                <a:lnTo>
                  <a:pt x="5357812" y="6858000"/>
                </a:lnTo>
                <a:lnTo>
                  <a:pt x="4008164" y="6858000"/>
                </a:lnTo>
                <a:lnTo>
                  <a:pt x="0" y="2852177"/>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9" name="Graphic 2">
            <a:extLst>
              <a:ext uri="{FF2B5EF4-FFF2-40B4-BE49-F238E27FC236}">
                <a16:creationId xmlns:a16="http://schemas.microsoft.com/office/drawing/2014/main" id="{C38238A9-FF78-4C51-A33E-B19ED8B1D484}"/>
              </a:ext>
            </a:extLst>
          </p:cNvPr>
          <p:cNvSpPr/>
          <p:nvPr/>
        </p:nvSpPr>
        <p:spPr>
          <a:xfrm>
            <a:off x="8126244" y="0"/>
            <a:ext cx="4065756" cy="6858000"/>
          </a:xfrm>
          <a:custGeom>
            <a:avLst/>
            <a:gdLst>
              <a:gd name="connsiteX0" fmla="*/ 2836933 w 4065756"/>
              <a:gd name="connsiteY0" fmla="*/ 0 h 6858000"/>
              <a:gd name="connsiteX1" fmla="*/ 4065756 w 4065756"/>
              <a:gd name="connsiteY1" fmla="*/ 0 h 6858000"/>
              <a:gd name="connsiteX2" fmla="*/ 4065756 w 4065756"/>
              <a:gd name="connsiteY2" fmla="*/ 6858000 h 6858000"/>
              <a:gd name="connsiteX3" fmla="*/ 4021076 w 4065756"/>
              <a:gd name="connsiteY3" fmla="*/ 6858000 h 6858000"/>
              <a:gd name="connsiteX4" fmla="*/ 0 w 4065756"/>
              <a:gd name="connsiteY4" fmla="*/ 283692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756" h="6858000">
                <a:moveTo>
                  <a:pt x="2836933" y="0"/>
                </a:moveTo>
                <a:lnTo>
                  <a:pt x="4065756" y="0"/>
                </a:lnTo>
                <a:lnTo>
                  <a:pt x="4065756" y="6858000"/>
                </a:lnTo>
                <a:lnTo>
                  <a:pt x="4021076" y="6858000"/>
                </a:lnTo>
                <a:lnTo>
                  <a:pt x="0" y="2836929"/>
                </a:lnTo>
                <a:close/>
              </a:path>
            </a:pathLst>
          </a:custGeom>
          <a:solidFill>
            <a:schemeClr val="bg1"/>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4" name="Freeform: Shape 13">
            <a:extLst>
              <a:ext uri="{FF2B5EF4-FFF2-40B4-BE49-F238E27FC236}">
                <a16:creationId xmlns:a16="http://schemas.microsoft.com/office/drawing/2014/main" id="{0801BF8A-2DC0-4005-8FCE-FEAA38DDEF4E}"/>
              </a:ext>
            </a:extLst>
          </p:cNvPr>
          <p:cNvSpPr/>
          <p:nvPr/>
        </p:nvSpPr>
        <p:spPr>
          <a:xfrm>
            <a:off x="8276786" y="0"/>
            <a:ext cx="3915214" cy="6752138"/>
          </a:xfrm>
          <a:custGeom>
            <a:avLst/>
            <a:gdLst>
              <a:gd name="connsiteX0" fmla="*/ 2836933 w 3915214"/>
              <a:gd name="connsiteY0" fmla="*/ 0 h 6752138"/>
              <a:gd name="connsiteX1" fmla="*/ 3915214 w 3915214"/>
              <a:gd name="connsiteY1" fmla="*/ 0 h 6752138"/>
              <a:gd name="connsiteX2" fmla="*/ 3915214 w 3915214"/>
              <a:gd name="connsiteY2" fmla="*/ 6752138 h 6752138"/>
              <a:gd name="connsiteX3" fmla="*/ 0 w 3915214"/>
              <a:gd name="connsiteY3" fmla="*/ 2836929 h 6752138"/>
              <a:gd name="connsiteX4" fmla="*/ 2836933 w 3915214"/>
              <a:gd name="connsiteY4" fmla="*/ 0 h 675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5214" h="6752138">
                <a:moveTo>
                  <a:pt x="2836933" y="0"/>
                </a:moveTo>
                <a:lnTo>
                  <a:pt x="3915214" y="0"/>
                </a:lnTo>
                <a:lnTo>
                  <a:pt x="3915214" y="6752138"/>
                </a:lnTo>
                <a:lnTo>
                  <a:pt x="0" y="2836929"/>
                </a:lnTo>
                <a:lnTo>
                  <a:pt x="2836933" y="0"/>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8" name="TextBox 17">
            <a:extLst>
              <a:ext uri="{FF2B5EF4-FFF2-40B4-BE49-F238E27FC236}">
                <a16:creationId xmlns:a16="http://schemas.microsoft.com/office/drawing/2014/main" id="{34F78DFF-507D-46D0-9E18-D1E1F57F75B4}"/>
              </a:ext>
            </a:extLst>
          </p:cNvPr>
          <p:cNvSpPr txBox="1"/>
          <p:nvPr/>
        </p:nvSpPr>
        <p:spPr>
          <a:xfrm>
            <a:off x="1540145" y="2469203"/>
            <a:ext cx="2419252" cy="769441"/>
          </a:xfrm>
          <a:prstGeom prst="rect">
            <a:avLst/>
          </a:prstGeom>
          <a:noFill/>
        </p:spPr>
        <p:txBody>
          <a:bodyPr wrap="none" rtlCol="0">
            <a:spAutoFit/>
          </a:bodyPr>
          <a:lstStyle/>
          <a:p>
            <a:r>
              <a:rPr lang="en-ID" sz="4400" b="1">
                <a:solidFill>
                  <a:schemeClr val="accent1"/>
                </a:solidFill>
                <a:latin typeface="+mj-lt"/>
              </a:rPr>
              <a:t>Appendix</a:t>
            </a:r>
            <a:endParaRPr lang="en-ID" sz="4400" i="0">
              <a:solidFill>
                <a:schemeClr val="tx1">
                  <a:lumMod val="75000"/>
                  <a:lumOff val="25000"/>
                </a:schemeClr>
              </a:solidFill>
              <a:effectLst/>
              <a:latin typeface="+mj-lt"/>
            </a:endParaRPr>
          </a:p>
        </p:txBody>
      </p:sp>
      <p:sp>
        <p:nvSpPr>
          <p:cNvPr id="24" name="Graphic 31">
            <a:extLst>
              <a:ext uri="{FF2B5EF4-FFF2-40B4-BE49-F238E27FC236}">
                <a16:creationId xmlns:a16="http://schemas.microsoft.com/office/drawing/2014/main" id="{006468A6-995F-42D4-A59B-0320561D8AC0}"/>
              </a:ext>
            </a:extLst>
          </p:cNvPr>
          <p:cNvSpPr/>
          <p:nvPr/>
        </p:nvSpPr>
        <p:spPr>
          <a:xfrm rot="18900000">
            <a:off x="7209136" y="4849518"/>
            <a:ext cx="724867" cy="724867"/>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5" name="Graphic 31">
            <a:extLst>
              <a:ext uri="{FF2B5EF4-FFF2-40B4-BE49-F238E27FC236}">
                <a16:creationId xmlns:a16="http://schemas.microsoft.com/office/drawing/2014/main" id="{7A7DC96C-F760-4C00-9E32-13AE3A1D72EB}"/>
              </a:ext>
            </a:extLst>
          </p:cNvPr>
          <p:cNvSpPr/>
          <p:nvPr/>
        </p:nvSpPr>
        <p:spPr>
          <a:xfrm rot="18900000">
            <a:off x="6860372" y="4540710"/>
            <a:ext cx="317366" cy="31736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6" name="Graphic 31">
            <a:extLst>
              <a:ext uri="{FF2B5EF4-FFF2-40B4-BE49-F238E27FC236}">
                <a16:creationId xmlns:a16="http://schemas.microsoft.com/office/drawing/2014/main" id="{80093F59-541F-450B-940C-ED93782BE9DF}"/>
              </a:ext>
            </a:extLst>
          </p:cNvPr>
          <p:cNvSpPr/>
          <p:nvPr/>
        </p:nvSpPr>
        <p:spPr>
          <a:xfrm rot="18900000">
            <a:off x="7293464" y="4319281"/>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7" name="Graphic 31">
            <a:extLst>
              <a:ext uri="{FF2B5EF4-FFF2-40B4-BE49-F238E27FC236}">
                <a16:creationId xmlns:a16="http://schemas.microsoft.com/office/drawing/2014/main" id="{EDCB9462-238E-4E19-B5BB-3FA740A59AB1}"/>
              </a:ext>
            </a:extLst>
          </p:cNvPr>
          <p:cNvSpPr/>
          <p:nvPr/>
        </p:nvSpPr>
        <p:spPr>
          <a:xfrm rot="8100000">
            <a:off x="7506560" y="673308"/>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Tree>
    <p:extLst>
      <p:ext uri="{BB962C8B-B14F-4D97-AF65-F5344CB8AC3E}">
        <p14:creationId xmlns:p14="http://schemas.microsoft.com/office/powerpoint/2010/main" val="1739691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raphic 26">
            <a:extLst>
              <a:ext uri="{FF2B5EF4-FFF2-40B4-BE49-F238E27FC236}">
                <a16:creationId xmlns:a16="http://schemas.microsoft.com/office/drawing/2014/main" id="{D21B9218-197D-4D40-B305-1E2B7F026338}"/>
              </a:ext>
            </a:extLst>
          </p:cNvPr>
          <p:cNvSpPr/>
          <p:nvPr/>
        </p:nvSpPr>
        <p:spPr>
          <a:xfrm flipV="1">
            <a:off x="1" y="0"/>
            <a:ext cx="2007151" cy="200715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2" name="Graphic 2">
            <a:extLst>
              <a:ext uri="{FF2B5EF4-FFF2-40B4-BE49-F238E27FC236}">
                <a16:creationId xmlns:a16="http://schemas.microsoft.com/office/drawing/2014/main" id="{A4CCA335-1540-46FA-A0F5-66356D497275}"/>
              </a:ext>
            </a:extLst>
          </p:cNvPr>
          <p:cNvSpPr/>
          <p:nvPr/>
        </p:nvSpPr>
        <p:spPr>
          <a:xfrm rot="10800000" flipH="1">
            <a:off x="0" y="1003575"/>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5" name="TextBox 14">
            <a:extLst>
              <a:ext uri="{FF2B5EF4-FFF2-40B4-BE49-F238E27FC236}">
                <a16:creationId xmlns:a16="http://schemas.microsoft.com/office/drawing/2014/main" id="{59AC6D72-50B2-4022-8C49-57F3EC0CF7D5}"/>
              </a:ext>
            </a:extLst>
          </p:cNvPr>
          <p:cNvSpPr txBox="1"/>
          <p:nvPr/>
        </p:nvSpPr>
        <p:spPr>
          <a:xfrm>
            <a:off x="10504155" y="261613"/>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16" name="Straight Connector 15">
            <a:extLst>
              <a:ext uri="{FF2B5EF4-FFF2-40B4-BE49-F238E27FC236}">
                <a16:creationId xmlns:a16="http://schemas.microsoft.com/office/drawing/2014/main" id="{C67EDE8A-0F45-499C-9AFC-7BDBE75EA993}"/>
              </a:ext>
            </a:extLst>
          </p:cNvPr>
          <p:cNvCxnSpPr>
            <a:cxnSpLocks/>
          </p:cNvCxnSpPr>
          <p:nvPr/>
        </p:nvCxnSpPr>
        <p:spPr>
          <a:xfrm>
            <a:off x="11873727" y="427027"/>
            <a:ext cx="31827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ED1890A-4D5F-4B19-B3F6-9FDC1B7FF955}"/>
              </a:ext>
            </a:extLst>
          </p:cNvPr>
          <p:cNvSpPr txBox="1"/>
          <p:nvPr/>
        </p:nvSpPr>
        <p:spPr>
          <a:xfrm>
            <a:off x="1915830" y="295903"/>
            <a:ext cx="4681538" cy="769441"/>
          </a:xfrm>
          <a:prstGeom prst="rect">
            <a:avLst/>
          </a:prstGeom>
          <a:noFill/>
        </p:spPr>
        <p:txBody>
          <a:bodyPr wrap="none" rtlCol="0">
            <a:spAutoFit/>
          </a:bodyPr>
          <a:lstStyle/>
          <a:p>
            <a:r>
              <a:rPr lang="en-ID" sz="4400" b="1" i="0">
                <a:solidFill>
                  <a:schemeClr val="accent1"/>
                </a:solidFill>
                <a:effectLst/>
                <a:latin typeface="+mj-lt"/>
              </a:rPr>
              <a:t>Portal </a:t>
            </a:r>
            <a:r>
              <a:rPr lang="en-ID" sz="4400">
                <a:solidFill>
                  <a:schemeClr val="tx1">
                    <a:lumMod val="75000"/>
                    <a:lumOff val="25000"/>
                  </a:schemeClr>
                </a:solidFill>
                <a:latin typeface="+mj-lt"/>
              </a:rPr>
              <a:t>Walkthrough</a:t>
            </a:r>
            <a:endParaRPr lang="en-ID" sz="4400" i="0">
              <a:solidFill>
                <a:schemeClr val="tx1">
                  <a:lumMod val="75000"/>
                  <a:lumOff val="25000"/>
                </a:schemeClr>
              </a:solidFill>
              <a:effectLst/>
              <a:latin typeface="+mj-lt"/>
            </a:endParaRPr>
          </a:p>
        </p:txBody>
      </p:sp>
      <p:grpSp>
        <p:nvGrpSpPr>
          <p:cNvPr id="22" name="Group 21">
            <a:extLst>
              <a:ext uri="{FF2B5EF4-FFF2-40B4-BE49-F238E27FC236}">
                <a16:creationId xmlns:a16="http://schemas.microsoft.com/office/drawing/2014/main" id="{DAEFAF58-57C7-4FB3-A38D-DC9D71A50A61}"/>
              </a:ext>
            </a:extLst>
          </p:cNvPr>
          <p:cNvGrpSpPr/>
          <p:nvPr/>
        </p:nvGrpSpPr>
        <p:grpSpPr>
          <a:xfrm>
            <a:off x="193032" y="102924"/>
            <a:ext cx="1073631" cy="1255104"/>
            <a:chOff x="6860372" y="4319281"/>
            <a:chExt cx="1073631" cy="1255104"/>
          </a:xfrm>
        </p:grpSpPr>
        <p:sp>
          <p:nvSpPr>
            <p:cNvPr id="19" name="Graphic 31">
              <a:extLst>
                <a:ext uri="{FF2B5EF4-FFF2-40B4-BE49-F238E27FC236}">
                  <a16:creationId xmlns:a16="http://schemas.microsoft.com/office/drawing/2014/main" id="{BD4F1563-5A0F-46EB-BDEB-2E9052F8163F}"/>
                </a:ext>
              </a:extLst>
            </p:cNvPr>
            <p:cNvSpPr/>
            <p:nvPr/>
          </p:nvSpPr>
          <p:spPr>
            <a:xfrm rot="18900000">
              <a:off x="7209136" y="4849518"/>
              <a:ext cx="724867" cy="724867"/>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0" name="Graphic 31">
              <a:extLst>
                <a:ext uri="{FF2B5EF4-FFF2-40B4-BE49-F238E27FC236}">
                  <a16:creationId xmlns:a16="http://schemas.microsoft.com/office/drawing/2014/main" id="{9F6D82BE-9448-4C96-9E11-5CE530CEAD62}"/>
                </a:ext>
              </a:extLst>
            </p:cNvPr>
            <p:cNvSpPr/>
            <p:nvPr/>
          </p:nvSpPr>
          <p:spPr>
            <a:xfrm rot="18900000">
              <a:off x="6860372" y="4540710"/>
              <a:ext cx="317366" cy="31736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1" name="Graphic 31">
              <a:extLst>
                <a:ext uri="{FF2B5EF4-FFF2-40B4-BE49-F238E27FC236}">
                  <a16:creationId xmlns:a16="http://schemas.microsoft.com/office/drawing/2014/main" id="{CECEFF1B-2F9B-4026-8001-5EFA290A8D00}"/>
                </a:ext>
              </a:extLst>
            </p:cNvPr>
            <p:cNvSpPr/>
            <p:nvPr/>
          </p:nvSpPr>
          <p:spPr>
            <a:xfrm rot="18900000">
              <a:off x="7293464" y="4319281"/>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pic>
        <p:nvPicPr>
          <p:cNvPr id="6" name="devices_for_education_collection_campaigns (720p)">
            <a:hlinkClick r:id="" action="ppaction://media"/>
            <a:extLst>
              <a:ext uri="{FF2B5EF4-FFF2-40B4-BE49-F238E27FC236}">
                <a16:creationId xmlns:a16="http://schemas.microsoft.com/office/drawing/2014/main" id="{C6285F25-F383-D303-0EFB-6CE4E857B1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5596" y="1508153"/>
            <a:ext cx="7483543" cy="4051241"/>
          </a:xfrm>
          <a:prstGeom prst="rect">
            <a:avLst/>
          </a:prstGeom>
          <a:ln cap="rnd">
            <a:solidFill>
              <a:schemeClr val="accent6"/>
            </a:solidFill>
          </a:ln>
        </p:spPr>
      </p:pic>
    </p:spTree>
    <p:extLst>
      <p:ext uri="{BB962C8B-B14F-4D97-AF65-F5344CB8AC3E}">
        <p14:creationId xmlns:p14="http://schemas.microsoft.com/office/powerpoint/2010/main" val="3937317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75D382-696F-4513-821E-FCBE6E72C131}"/>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4" name="Straight Connector 3">
            <a:extLst>
              <a:ext uri="{FF2B5EF4-FFF2-40B4-BE49-F238E27FC236}">
                <a16:creationId xmlns:a16="http://schemas.microsoft.com/office/drawing/2014/main" id="{281D1729-36D3-4924-8E38-C2138EC031DC}"/>
              </a:ext>
            </a:extLst>
          </p:cNvPr>
          <p:cNvCxnSpPr>
            <a:cxnSpLocks/>
            <a:endCxn id="3" idx="1"/>
          </p:cNvCxnSpPr>
          <p:nvPr/>
        </p:nvCxnSpPr>
        <p:spPr>
          <a:xfrm>
            <a:off x="0" y="427027"/>
            <a:ext cx="31827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Graphic 26">
            <a:extLst>
              <a:ext uri="{FF2B5EF4-FFF2-40B4-BE49-F238E27FC236}">
                <a16:creationId xmlns:a16="http://schemas.microsoft.com/office/drawing/2014/main" id="{1DBB1D4D-E9DD-450B-A988-8946DC96EF44}"/>
              </a:ext>
            </a:extLst>
          </p:cNvPr>
          <p:cNvSpPr/>
          <p:nvPr/>
        </p:nvSpPr>
        <p:spPr>
          <a:xfrm>
            <a:off x="6489230" y="1155230"/>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tx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9" name="Graphic 15">
            <a:extLst>
              <a:ext uri="{FF2B5EF4-FFF2-40B4-BE49-F238E27FC236}">
                <a16:creationId xmlns:a16="http://schemas.microsoft.com/office/drawing/2014/main" id="{27CD902A-D5FC-4326-81F6-689104461405}"/>
              </a:ext>
            </a:extLst>
          </p:cNvPr>
          <p:cNvSpPr/>
          <p:nvPr/>
        </p:nvSpPr>
        <p:spPr>
          <a:xfrm>
            <a:off x="8548688" y="1"/>
            <a:ext cx="3643312" cy="6493361"/>
          </a:xfrm>
          <a:custGeom>
            <a:avLst/>
            <a:gdLst>
              <a:gd name="connsiteX0" fmla="*/ 2852176 w 3643312"/>
              <a:gd name="connsiteY0" fmla="*/ 0 h 6493361"/>
              <a:gd name="connsiteX1" fmla="*/ 3643312 w 3643312"/>
              <a:gd name="connsiteY1" fmla="*/ 0 h 6493361"/>
              <a:gd name="connsiteX2" fmla="*/ 3643312 w 3643312"/>
              <a:gd name="connsiteY2" fmla="*/ 6493361 h 6493361"/>
              <a:gd name="connsiteX3" fmla="*/ 0 w 3643312"/>
              <a:gd name="connsiteY3" fmla="*/ 2852177 h 6493361"/>
            </a:gdLst>
            <a:ahLst/>
            <a:cxnLst>
              <a:cxn ang="0">
                <a:pos x="connsiteX0" y="connsiteY0"/>
              </a:cxn>
              <a:cxn ang="0">
                <a:pos x="connsiteX1" y="connsiteY1"/>
              </a:cxn>
              <a:cxn ang="0">
                <a:pos x="connsiteX2" y="connsiteY2"/>
              </a:cxn>
              <a:cxn ang="0">
                <a:pos x="connsiteX3" y="connsiteY3"/>
              </a:cxn>
            </a:cxnLst>
            <a:rect l="l" t="t" r="r" b="b"/>
            <a:pathLst>
              <a:path w="3643312" h="6493361">
                <a:moveTo>
                  <a:pt x="2852176" y="0"/>
                </a:moveTo>
                <a:lnTo>
                  <a:pt x="3643312" y="0"/>
                </a:lnTo>
                <a:lnTo>
                  <a:pt x="3643312" y="6493361"/>
                </a:lnTo>
                <a:lnTo>
                  <a:pt x="0" y="2852177"/>
                </a:lnTo>
                <a:close/>
              </a:path>
            </a:pathLst>
          </a:custGeom>
          <a:solidFill>
            <a:schemeClr val="accent2"/>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3" name="Graphic 31">
            <a:extLst>
              <a:ext uri="{FF2B5EF4-FFF2-40B4-BE49-F238E27FC236}">
                <a16:creationId xmlns:a16="http://schemas.microsoft.com/office/drawing/2014/main" id="{1186CAF4-0A16-467B-B71C-E789173FA7BE}"/>
              </a:ext>
            </a:extLst>
          </p:cNvPr>
          <p:cNvSpPr/>
          <p:nvPr/>
        </p:nvSpPr>
        <p:spPr>
          <a:xfrm rot="-2700000">
            <a:off x="8110671" y="2326057"/>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4" name="Graphic 31">
            <a:extLst>
              <a:ext uri="{FF2B5EF4-FFF2-40B4-BE49-F238E27FC236}">
                <a16:creationId xmlns:a16="http://schemas.microsoft.com/office/drawing/2014/main" id="{3C8787BA-1716-4957-B86B-F4929B0FE036}"/>
              </a:ext>
            </a:extLst>
          </p:cNvPr>
          <p:cNvSpPr/>
          <p:nvPr/>
        </p:nvSpPr>
        <p:spPr>
          <a:xfrm rot="-2700000">
            <a:off x="7620426" y="1891977"/>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5" name="Graphic 31">
            <a:extLst>
              <a:ext uri="{FF2B5EF4-FFF2-40B4-BE49-F238E27FC236}">
                <a16:creationId xmlns:a16="http://schemas.microsoft.com/office/drawing/2014/main" id="{417E6295-8B4D-41BD-A9A4-1BE193A1469B}"/>
              </a:ext>
            </a:extLst>
          </p:cNvPr>
          <p:cNvSpPr/>
          <p:nvPr/>
        </p:nvSpPr>
        <p:spPr>
          <a:xfrm rot="-2700000">
            <a:off x="8229208" y="1580722"/>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6" name="Graphic 31">
            <a:extLst>
              <a:ext uri="{FF2B5EF4-FFF2-40B4-BE49-F238E27FC236}">
                <a16:creationId xmlns:a16="http://schemas.microsoft.com/office/drawing/2014/main" id="{2E51752D-5869-4042-A794-ACC72CC6BBA4}"/>
              </a:ext>
            </a:extLst>
          </p:cNvPr>
          <p:cNvSpPr/>
          <p:nvPr/>
        </p:nvSpPr>
        <p:spPr>
          <a:xfrm rot="-2700000">
            <a:off x="8784638" y="3576333"/>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7" name="Graphic 31">
            <a:extLst>
              <a:ext uri="{FF2B5EF4-FFF2-40B4-BE49-F238E27FC236}">
                <a16:creationId xmlns:a16="http://schemas.microsoft.com/office/drawing/2014/main" id="{4B49AB98-A4DA-49C5-BE10-00D882F1B3BF}"/>
              </a:ext>
            </a:extLst>
          </p:cNvPr>
          <p:cNvSpPr/>
          <p:nvPr/>
        </p:nvSpPr>
        <p:spPr>
          <a:xfrm rot="-2700000">
            <a:off x="7649999" y="3257070"/>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9" name="TextBox 18">
            <a:extLst>
              <a:ext uri="{FF2B5EF4-FFF2-40B4-BE49-F238E27FC236}">
                <a16:creationId xmlns:a16="http://schemas.microsoft.com/office/drawing/2014/main" id="{D0A35EAC-B26A-4EEF-984F-B5241F8D0377}"/>
              </a:ext>
            </a:extLst>
          </p:cNvPr>
          <p:cNvSpPr txBox="1"/>
          <p:nvPr/>
        </p:nvSpPr>
        <p:spPr>
          <a:xfrm>
            <a:off x="929208" y="811767"/>
            <a:ext cx="3611117" cy="707886"/>
          </a:xfrm>
          <a:prstGeom prst="rect">
            <a:avLst/>
          </a:prstGeom>
          <a:noFill/>
        </p:spPr>
        <p:txBody>
          <a:bodyPr wrap="none" rtlCol="0">
            <a:spAutoFit/>
          </a:bodyPr>
          <a:lstStyle/>
          <a:p>
            <a:r>
              <a:rPr lang="en-GB" sz="4000">
                <a:solidFill>
                  <a:schemeClr val="accent1"/>
                </a:solidFill>
                <a:latin typeface="+mj-lt"/>
              </a:rPr>
              <a:t>Why </a:t>
            </a:r>
            <a:r>
              <a:rPr lang="en-GB" sz="4000">
                <a:latin typeface="+mj-lt"/>
              </a:rPr>
              <a:t>1:1 Devices</a:t>
            </a:r>
            <a:endParaRPr lang="en-ID" sz="4000" i="0">
              <a:solidFill>
                <a:schemeClr val="tx1">
                  <a:lumMod val="75000"/>
                  <a:lumOff val="25000"/>
                </a:schemeClr>
              </a:solidFill>
              <a:effectLst/>
              <a:latin typeface="+mj-lt"/>
            </a:endParaRPr>
          </a:p>
        </p:txBody>
      </p:sp>
      <p:sp>
        <p:nvSpPr>
          <p:cNvPr id="21" name="TextBox 20">
            <a:extLst>
              <a:ext uri="{FF2B5EF4-FFF2-40B4-BE49-F238E27FC236}">
                <a16:creationId xmlns:a16="http://schemas.microsoft.com/office/drawing/2014/main" id="{7B764379-CE18-46F5-835A-7F70EB1F75A0}"/>
              </a:ext>
            </a:extLst>
          </p:cNvPr>
          <p:cNvSpPr txBox="1"/>
          <p:nvPr/>
        </p:nvSpPr>
        <p:spPr>
          <a:xfrm>
            <a:off x="971138" y="2458391"/>
            <a:ext cx="5029026" cy="2246769"/>
          </a:xfrm>
          <a:prstGeom prst="rect">
            <a:avLst/>
          </a:prstGeom>
          <a:noFill/>
        </p:spPr>
        <p:txBody>
          <a:bodyPr wrap="square" rtlCol="0">
            <a:spAutoFit/>
          </a:bodyPr>
          <a:lstStyle/>
          <a:p>
            <a:pPr marL="0" indent="0">
              <a:buNone/>
            </a:pPr>
            <a:r>
              <a:rPr lang="en-GB" sz="1200" i="1">
                <a:solidFill>
                  <a:schemeClr val="accent5"/>
                </a:solidFill>
              </a:rPr>
              <a:t>‘</a:t>
            </a:r>
            <a:r>
              <a:rPr lang="en-GB" sz="1400" i="1">
                <a:solidFill>
                  <a:schemeClr val="accent5"/>
                </a:solidFill>
              </a:rPr>
              <a:t>Choosing 1:1 devices has turned out to be the single most important and most successful decision the leadership team have took for the school. The devices allow students to make faster progress academically, they’re more independent and from a teaching perspective, it’s absolutely revolutionised teaching. It’s made things more streamlined, up to date, and modern. </a:t>
            </a:r>
          </a:p>
          <a:p>
            <a:pPr marL="0" indent="0">
              <a:buNone/>
            </a:pPr>
            <a:endParaRPr lang="en-GB" sz="1400">
              <a:solidFill>
                <a:schemeClr val="accent5"/>
              </a:solidFill>
            </a:endParaRPr>
          </a:p>
          <a:p>
            <a:pPr marL="0" indent="0">
              <a:buNone/>
            </a:pPr>
            <a:r>
              <a:rPr lang="en-GB" sz="1400" i="1">
                <a:solidFill>
                  <a:schemeClr val="accent5"/>
                </a:solidFill>
              </a:rPr>
              <a:t>It really has changed the way we run our school.’</a:t>
            </a:r>
          </a:p>
        </p:txBody>
      </p:sp>
      <p:sp>
        <p:nvSpPr>
          <p:cNvPr id="2" name="Quote Sign">
            <a:extLst>
              <a:ext uri="{FF2B5EF4-FFF2-40B4-BE49-F238E27FC236}">
                <a16:creationId xmlns:a16="http://schemas.microsoft.com/office/drawing/2014/main" id="{1F607A69-D70E-289B-4233-A4EA5AE9C988}"/>
              </a:ext>
            </a:extLst>
          </p:cNvPr>
          <p:cNvSpPr/>
          <p:nvPr/>
        </p:nvSpPr>
        <p:spPr>
          <a:xfrm>
            <a:off x="615352" y="1689293"/>
            <a:ext cx="711571" cy="602101"/>
          </a:xfrm>
          <a:custGeom>
            <a:avLst/>
            <a:gdLst/>
            <a:ahLst/>
            <a:cxnLst>
              <a:cxn ang="0">
                <a:pos x="wd2" y="hd2"/>
              </a:cxn>
              <a:cxn ang="5400000">
                <a:pos x="wd2" y="hd2"/>
              </a:cxn>
              <a:cxn ang="10800000">
                <a:pos x="wd2" y="hd2"/>
              </a:cxn>
              <a:cxn ang="16200000">
                <a:pos x="wd2" y="hd2"/>
              </a:cxn>
            </a:cxnLst>
            <a:rect l="0" t="0" r="r" b="b"/>
            <a:pathLst>
              <a:path w="21600" h="21600" extrusionOk="0">
                <a:moveTo>
                  <a:pt x="9906" y="12830"/>
                </a:moveTo>
                <a:cubicBezTo>
                  <a:pt x="9906" y="18677"/>
                  <a:pt x="9906" y="18677"/>
                  <a:pt x="9906" y="18677"/>
                </a:cubicBezTo>
                <a:cubicBezTo>
                  <a:pt x="9906" y="19489"/>
                  <a:pt x="9631" y="20301"/>
                  <a:pt x="9218" y="20788"/>
                </a:cubicBezTo>
                <a:cubicBezTo>
                  <a:pt x="8668" y="21438"/>
                  <a:pt x="8117" y="21600"/>
                  <a:pt x="7429" y="21600"/>
                </a:cubicBezTo>
                <a:cubicBezTo>
                  <a:pt x="2476" y="21600"/>
                  <a:pt x="2476" y="21600"/>
                  <a:pt x="2476" y="21600"/>
                </a:cubicBezTo>
                <a:cubicBezTo>
                  <a:pt x="1789" y="21600"/>
                  <a:pt x="1101" y="21438"/>
                  <a:pt x="688" y="20788"/>
                </a:cubicBezTo>
                <a:cubicBezTo>
                  <a:pt x="138" y="20301"/>
                  <a:pt x="0" y="19489"/>
                  <a:pt x="0" y="18677"/>
                </a:cubicBezTo>
                <a:cubicBezTo>
                  <a:pt x="0" y="7958"/>
                  <a:pt x="0" y="7958"/>
                  <a:pt x="0" y="7958"/>
                </a:cubicBezTo>
                <a:cubicBezTo>
                  <a:pt x="0" y="6821"/>
                  <a:pt x="138" y="5847"/>
                  <a:pt x="413" y="4872"/>
                </a:cubicBezTo>
                <a:cubicBezTo>
                  <a:pt x="825" y="3898"/>
                  <a:pt x="1238" y="3086"/>
                  <a:pt x="1926" y="2274"/>
                </a:cubicBezTo>
                <a:cubicBezTo>
                  <a:pt x="2476" y="1624"/>
                  <a:pt x="3164" y="1137"/>
                  <a:pt x="3990" y="650"/>
                </a:cubicBezTo>
                <a:cubicBezTo>
                  <a:pt x="4815" y="325"/>
                  <a:pt x="5641" y="0"/>
                  <a:pt x="6604" y="0"/>
                </a:cubicBezTo>
                <a:cubicBezTo>
                  <a:pt x="7429" y="0"/>
                  <a:pt x="7429" y="0"/>
                  <a:pt x="7429" y="0"/>
                </a:cubicBezTo>
                <a:cubicBezTo>
                  <a:pt x="7704" y="0"/>
                  <a:pt x="7842" y="162"/>
                  <a:pt x="7980" y="325"/>
                </a:cubicBezTo>
                <a:cubicBezTo>
                  <a:pt x="8255" y="487"/>
                  <a:pt x="8255" y="812"/>
                  <a:pt x="8255" y="974"/>
                </a:cubicBezTo>
                <a:cubicBezTo>
                  <a:pt x="8255" y="2923"/>
                  <a:pt x="8255" y="2923"/>
                  <a:pt x="8255" y="2923"/>
                </a:cubicBezTo>
                <a:cubicBezTo>
                  <a:pt x="8255" y="3248"/>
                  <a:pt x="8255" y="3573"/>
                  <a:pt x="7980" y="3735"/>
                </a:cubicBezTo>
                <a:cubicBezTo>
                  <a:pt x="7842" y="3898"/>
                  <a:pt x="7704" y="4060"/>
                  <a:pt x="7429" y="4060"/>
                </a:cubicBezTo>
                <a:cubicBezTo>
                  <a:pt x="6604" y="4060"/>
                  <a:pt x="6604" y="4060"/>
                  <a:pt x="6604" y="4060"/>
                </a:cubicBezTo>
                <a:cubicBezTo>
                  <a:pt x="5641" y="4060"/>
                  <a:pt x="4953" y="4385"/>
                  <a:pt x="4265" y="5197"/>
                </a:cubicBezTo>
                <a:cubicBezTo>
                  <a:pt x="3577" y="5847"/>
                  <a:pt x="3302" y="6821"/>
                  <a:pt x="3302" y="7958"/>
                </a:cubicBezTo>
                <a:cubicBezTo>
                  <a:pt x="3302" y="8445"/>
                  <a:pt x="3302" y="8445"/>
                  <a:pt x="3302" y="8445"/>
                </a:cubicBezTo>
                <a:cubicBezTo>
                  <a:pt x="3302" y="8770"/>
                  <a:pt x="3439" y="9095"/>
                  <a:pt x="3577" y="9420"/>
                </a:cubicBezTo>
                <a:cubicBezTo>
                  <a:pt x="3852" y="9744"/>
                  <a:pt x="4127" y="9907"/>
                  <a:pt x="4540" y="9907"/>
                </a:cubicBezTo>
                <a:cubicBezTo>
                  <a:pt x="7429" y="9907"/>
                  <a:pt x="7429" y="9907"/>
                  <a:pt x="7429" y="9907"/>
                </a:cubicBezTo>
                <a:cubicBezTo>
                  <a:pt x="8117" y="9907"/>
                  <a:pt x="8668" y="10232"/>
                  <a:pt x="9218" y="10719"/>
                </a:cubicBezTo>
                <a:cubicBezTo>
                  <a:pt x="9631" y="11368"/>
                  <a:pt x="9906" y="12018"/>
                  <a:pt x="9906" y="12830"/>
                </a:cubicBezTo>
                <a:close/>
                <a:moveTo>
                  <a:pt x="21600" y="12830"/>
                </a:moveTo>
                <a:cubicBezTo>
                  <a:pt x="21600" y="18677"/>
                  <a:pt x="21600" y="18677"/>
                  <a:pt x="21600" y="18677"/>
                </a:cubicBezTo>
                <a:cubicBezTo>
                  <a:pt x="21600" y="19489"/>
                  <a:pt x="21325" y="20301"/>
                  <a:pt x="20912" y="20788"/>
                </a:cubicBezTo>
                <a:cubicBezTo>
                  <a:pt x="20362" y="21438"/>
                  <a:pt x="19811" y="21600"/>
                  <a:pt x="19124" y="21600"/>
                </a:cubicBezTo>
                <a:cubicBezTo>
                  <a:pt x="14033" y="21600"/>
                  <a:pt x="14033" y="21600"/>
                  <a:pt x="14033" y="21600"/>
                </a:cubicBezTo>
                <a:cubicBezTo>
                  <a:pt x="13345" y="21600"/>
                  <a:pt x="12795" y="21438"/>
                  <a:pt x="12382" y="20788"/>
                </a:cubicBezTo>
                <a:cubicBezTo>
                  <a:pt x="11832" y="20301"/>
                  <a:pt x="11557" y="19489"/>
                  <a:pt x="11557" y="18677"/>
                </a:cubicBezTo>
                <a:cubicBezTo>
                  <a:pt x="11557" y="7958"/>
                  <a:pt x="11557" y="7958"/>
                  <a:pt x="11557" y="7958"/>
                </a:cubicBezTo>
                <a:cubicBezTo>
                  <a:pt x="11557" y="6821"/>
                  <a:pt x="11832" y="5847"/>
                  <a:pt x="12107" y="4872"/>
                </a:cubicBezTo>
                <a:cubicBezTo>
                  <a:pt x="12520" y="3898"/>
                  <a:pt x="12932" y="3086"/>
                  <a:pt x="13620" y="2274"/>
                </a:cubicBezTo>
                <a:cubicBezTo>
                  <a:pt x="14171" y="1624"/>
                  <a:pt x="14859" y="1137"/>
                  <a:pt x="15684" y="650"/>
                </a:cubicBezTo>
                <a:cubicBezTo>
                  <a:pt x="16510" y="325"/>
                  <a:pt x="17335" y="0"/>
                  <a:pt x="18298" y="0"/>
                </a:cubicBezTo>
                <a:cubicBezTo>
                  <a:pt x="19124" y="0"/>
                  <a:pt x="19124" y="0"/>
                  <a:pt x="19124" y="0"/>
                </a:cubicBezTo>
                <a:cubicBezTo>
                  <a:pt x="19261" y="0"/>
                  <a:pt x="19536" y="162"/>
                  <a:pt x="19674" y="325"/>
                </a:cubicBezTo>
                <a:cubicBezTo>
                  <a:pt x="19811" y="487"/>
                  <a:pt x="19949" y="812"/>
                  <a:pt x="19949" y="974"/>
                </a:cubicBezTo>
                <a:cubicBezTo>
                  <a:pt x="19949" y="2923"/>
                  <a:pt x="19949" y="2923"/>
                  <a:pt x="19949" y="2923"/>
                </a:cubicBezTo>
                <a:cubicBezTo>
                  <a:pt x="19949" y="3248"/>
                  <a:pt x="19811" y="3573"/>
                  <a:pt x="19674" y="3735"/>
                </a:cubicBezTo>
                <a:cubicBezTo>
                  <a:pt x="19536" y="3898"/>
                  <a:pt x="19261" y="4060"/>
                  <a:pt x="19124" y="4060"/>
                </a:cubicBezTo>
                <a:cubicBezTo>
                  <a:pt x="18298" y="4060"/>
                  <a:pt x="18298" y="4060"/>
                  <a:pt x="18298" y="4060"/>
                </a:cubicBezTo>
                <a:cubicBezTo>
                  <a:pt x="17335" y="4060"/>
                  <a:pt x="16510" y="4385"/>
                  <a:pt x="15959" y="5197"/>
                </a:cubicBezTo>
                <a:cubicBezTo>
                  <a:pt x="15271" y="5847"/>
                  <a:pt x="14996" y="6821"/>
                  <a:pt x="14996" y="7958"/>
                </a:cubicBezTo>
                <a:cubicBezTo>
                  <a:pt x="14996" y="8445"/>
                  <a:pt x="14996" y="8445"/>
                  <a:pt x="14996" y="8445"/>
                </a:cubicBezTo>
                <a:cubicBezTo>
                  <a:pt x="14996" y="8770"/>
                  <a:pt x="14996" y="9095"/>
                  <a:pt x="15271" y="9420"/>
                </a:cubicBezTo>
                <a:cubicBezTo>
                  <a:pt x="15546" y="9744"/>
                  <a:pt x="15822" y="9907"/>
                  <a:pt x="16234" y="9907"/>
                </a:cubicBezTo>
                <a:cubicBezTo>
                  <a:pt x="19124" y="9907"/>
                  <a:pt x="19124" y="9907"/>
                  <a:pt x="19124" y="9907"/>
                </a:cubicBezTo>
                <a:cubicBezTo>
                  <a:pt x="19811" y="9907"/>
                  <a:pt x="20362" y="10232"/>
                  <a:pt x="20912" y="10719"/>
                </a:cubicBezTo>
                <a:cubicBezTo>
                  <a:pt x="21325" y="11368"/>
                  <a:pt x="21600" y="12018"/>
                  <a:pt x="21600" y="12830"/>
                </a:cubicBezTo>
                <a:close/>
              </a:path>
            </a:pathLst>
          </a:custGeom>
          <a:solidFill>
            <a:schemeClr val="bg1">
              <a:lumMod val="85000"/>
              <a:alpha val="50000"/>
            </a:schemeClr>
          </a:solidFill>
          <a:ln>
            <a:noFill/>
          </a:ln>
        </p:spPr>
        <p:txBody>
          <a:bodyPr vert="horz" wrap="square" lIns="91440" tIns="45720" rIns="91440" bIns="45720" numCol="1" anchor="t" anchorCtr="0" compatLnSpc="1">
            <a:prstTxWarp prst="textNoShape">
              <a:avLst/>
            </a:prstTxWarp>
            <a:noAutofit/>
          </a:bodyPr>
          <a:lstStyle/>
          <a:p>
            <a:pPr algn="r"/>
            <a:endParaRPr>
              <a:solidFill>
                <a:schemeClr val="tx1">
                  <a:lumMod val="65000"/>
                  <a:lumOff val="35000"/>
                </a:schemeClr>
              </a:solidFill>
            </a:endParaRPr>
          </a:p>
        </p:txBody>
      </p:sp>
      <p:sp>
        <p:nvSpPr>
          <p:cNvPr id="5" name="TextBox 4">
            <a:extLst>
              <a:ext uri="{FF2B5EF4-FFF2-40B4-BE49-F238E27FC236}">
                <a16:creationId xmlns:a16="http://schemas.microsoft.com/office/drawing/2014/main" id="{676D74EA-F7E5-4A84-0BA8-E4F631477E42}"/>
              </a:ext>
            </a:extLst>
          </p:cNvPr>
          <p:cNvSpPr txBox="1"/>
          <p:nvPr/>
        </p:nvSpPr>
        <p:spPr>
          <a:xfrm>
            <a:off x="1458685" y="4872157"/>
            <a:ext cx="5925231" cy="646331"/>
          </a:xfrm>
          <a:prstGeom prst="rect">
            <a:avLst/>
          </a:prstGeom>
          <a:noFill/>
        </p:spPr>
        <p:txBody>
          <a:bodyPr wrap="square" rtlCol="0">
            <a:spAutoFit/>
          </a:bodyPr>
          <a:lstStyle/>
          <a:p>
            <a:r>
              <a:rPr lang="en-GB" sz="1800" b="1">
                <a:solidFill>
                  <a:schemeClr val="accent1"/>
                </a:solidFill>
              </a:rPr>
              <a:t>- Joe Anderson, Principal, Bury Grammar School</a:t>
            </a:r>
          </a:p>
          <a:p>
            <a:endParaRPr lang="en-US"/>
          </a:p>
        </p:txBody>
      </p:sp>
    </p:spTree>
    <p:extLst>
      <p:ext uri="{BB962C8B-B14F-4D97-AF65-F5344CB8AC3E}">
        <p14:creationId xmlns:p14="http://schemas.microsoft.com/office/powerpoint/2010/main" val="3071746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3540E5-5867-44C5-8471-865FAF61DD2A}"/>
              </a:ext>
            </a:extLst>
          </p:cNvPr>
          <p:cNvGrpSpPr/>
          <p:nvPr/>
        </p:nvGrpSpPr>
        <p:grpSpPr>
          <a:xfrm>
            <a:off x="5952184" y="618184"/>
            <a:ext cx="6239816" cy="6239817"/>
            <a:chOff x="6489230" y="1155230"/>
            <a:chExt cx="5702770" cy="5702771"/>
          </a:xfrm>
        </p:grpSpPr>
        <p:sp>
          <p:nvSpPr>
            <p:cNvPr id="6" name="Graphic 26">
              <a:extLst>
                <a:ext uri="{FF2B5EF4-FFF2-40B4-BE49-F238E27FC236}">
                  <a16:creationId xmlns:a16="http://schemas.microsoft.com/office/drawing/2014/main" id="{7523368F-0EB4-4129-AD9E-DCED2BFFE26E}"/>
                </a:ext>
              </a:extLst>
            </p:cNvPr>
            <p:cNvSpPr/>
            <p:nvPr/>
          </p:nvSpPr>
          <p:spPr>
            <a:xfrm>
              <a:off x="6489230" y="1155230"/>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7" name="Graphic 2">
              <a:extLst>
                <a:ext uri="{FF2B5EF4-FFF2-40B4-BE49-F238E27FC236}">
                  <a16:creationId xmlns:a16="http://schemas.microsoft.com/office/drawing/2014/main" id="{18F62B10-EE64-44B2-AD44-38E4834B77B2}"/>
                </a:ext>
              </a:extLst>
            </p:cNvPr>
            <p:cNvSpPr/>
            <p:nvPr/>
          </p:nvSpPr>
          <p:spPr>
            <a:xfrm flipH="1">
              <a:off x="8316686" y="2982694"/>
              <a:ext cx="3875312" cy="3875307"/>
            </a:xfrm>
            <a:custGeom>
              <a:avLst/>
              <a:gdLst>
                <a:gd name="connsiteX0" fmla="*/ 0 w 4487619"/>
                <a:gd name="connsiteY0" fmla="*/ 0 h 4487613"/>
                <a:gd name="connsiteX1" fmla="*/ 4487619 w 4487619"/>
                <a:gd name="connsiteY1" fmla="*/ 4487613 h 4487613"/>
                <a:gd name="connsiteX2" fmla="*/ 0 w 4487619"/>
                <a:gd name="connsiteY2" fmla="*/ 4487613 h 4487613"/>
              </a:gdLst>
              <a:ahLst/>
              <a:cxnLst>
                <a:cxn ang="0">
                  <a:pos x="connsiteX0" y="connsiteY0"/>
                </a:cxn>
                <a:cxn ang="0">
                  <a:pos x="connsiteX1" y="connsiteY1"/>
                </a:cxn>
                <a:cxn ang="0">
                  <a:pos x="connsiteX2" y="connsiteY2"/>
                </a:cxn>
              </a:cxnLst>
              <a:rect l="l" t="t" r="r" b="b"/>
              <a:pathLst>
                <a:path w="4487619" h="4487613">
                  <a:moveTo>
                    <a:pt x="0" y="0"/>
                  </a:moveTo>
                  <a:lnTo>
                    <a:pt x="4487619" y="4487613"/>
                  </a:lnTo>
                  <a:lnTo>
                    <a:pt x="0" y="4487613"/>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grpSp>
      <p:sp>
        <p:nvSpPr>
          <p:cNvPr id="8" name="Graphic 31">
            <a:extLst>
              <a:ext uri="{FF2B5EF4-FFF2-40B4-BE49-F238E27FC236}">
                <a16:creationId xmlns:a16="http://schemas.microsoft.com/office/drawing/2014/main" id="{F3B33E45-ADF1-4F66-ADEC-43BFDBCA1CF3}"/>
              </a:ext>
            </a:extLst>
          </p:cNvPr>
          <p:cNvSpPr/>
          <p:nvPr/>
        </p:nvSpPr>
        <p:spPr>
          <a:xfrm rot="18900000">
            <a:off x="10831747" y="1183215"/>
            <a:ext cx="317366" cy="31736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9" name="Graphic 31">
            <a:extLst>
              <a:ext uri="{FF2B5EF4-FFF2-40B4-BE49-F238E27FC236}">
                <a16:creationId xmlns:a16="http://schemas.microsoft.com/office/drawing/2014/main" id="{7C499414-22D6-4127-B7CB-F68C4A7402D6}"/>
              </a:ext>
            </a:extLst>
          </p:cNvPr>
          <p:cNvSpPr/>
          <p:nvPr/>
        </p:nvSpPr>
        <p:spPr>
          <a:xfrm rot="18900000">
            <a:off x="11243357" y="1711296"/>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1" name="Graphic 31">
            <a:extLst>
              <a:ext uri="{FF2B5EF4-FFF2-40B4-BE49-F238E27FC236}">
                <a16:creationId xmlns:a16="http://schemas.microsoft.com/office/drawing/2014/main" id="{7F12939B-B09B-42A2-A378-5BB95A8715C9}"/>
              </a:ext>
            </a:extLst>
          </p:cNvPr>
          <p:cNvSpPr/>
          <p:nvPr/>
        </p:nvSpPr>
        <p:spPr>
          <a:xfrm rot="18900000">
            <a:off x="10923431" y="754848"/>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2" name="TextBox 11">
            <a:extLst>
              <a:ext uri="{FF2B5EF4-FFF2-40B4-BE49-F238E27FC236}">
                <a16:creationId xmlns:a16="http://schemas.microsoft.com/office/drawing/2014/main" id="{F3D5CB94-7144-406B-B4F8-79186859F1E6}"/>
              </a:ext>
            </a:extLst>
          </p:cNvPr>
          <p:cNvSpPr txBox="1"/>
          <p:nvPr/>
        </p:nvSpPr>
        <p:spPr>
          <a:xfrm>
            <a:off x="312711" y="310407"/>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13" name="Straight Connector 12">
            <a:extLst>
              <a:ext uri="{FF2B5EF4-FFF2-40B4-BE49-F238E27FC236}">
                <a16:creationId xmlns:a16="http://schemas.microsoft.com/office/drawing/2014/main" id="{5965DE0F-214D-47C4-8648-7BDFD230ADF8}"/>
              </a:ext>
            </a:extLst>
          </p:cNvPr>
          <p:cNvCxnSpPr>
            <a:cxnSpLocks/>
            <a:endCxn id="12" idx="1"/>
          </p:cNvCxnSpPr>
          <p:nvPr/>
        </p:nvCxnSpPr>
        <p:spPr>
          <a:xfrm>
            <a:off x="-5561" y="464296"/>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324C46C-CCB3-424A-A363-893C49A31561}"/>
              </a:ext>
            </a:extLst>
          </p:cNvPr>
          <p:cNvSpPr txBox="1"/>
          <p:nvPr/>
        </p:nvSpPr>
        <p:spPr>
          <a:xfrm>
            <a:off x="2945249" y="1512411"/>
            <a:ext cx="3934460" cy="1015663"/>
          </a:xfrm>
          <a:prstGeom prst="rect">
            <a:avLst/>
          </a:prstGeom>
          <a:noFill/>
        </p:spPr>
        <p:txBody>
          <a:bodyPr wrap="square" rtlCol="0">
            <a:spAutoFit/>
          </a:bodyPr>
          <a:lstStyle/>
          <a:p>
            <a:pPr marL="0" indent="0">
              <a:buNone/>
            </a:pPr>
            <a:r>
              <a:rPr lang="en-GB" sz="1200">
                <a:solidFill>
                  <a:schemeClr val="accent6"/>
                </a:solidFill>
                <a:cs typeface="Calibri Light"/>
              </a:rPr>
              <a:t>Free support to accelerate your digital transformation journey and demonstrate your successes to other institutions.</a:t>
            </a:r>
          </a:p>
          <a:p>
            <a:pPr marL="0" indent="0">
              <a:buNone/>
            </a:pPr>
            <a:endParaRPr lang="en-GB" sz="1200">
              <a:solidFill>
                <a:srgbClr val="0563C1"/>
              </a:solidFill>
              <a:hlinkClick r:id="rId2">
                <a:extLst>
                  <a:ext uri="{A12FA001-AC4F-418D-AE19-62706E023703}">
                    <ahyp:hlinkClr xmlns:ahyp="http://schemas.microsoft.com/office/drawing/2018/hyperlinkcolor" val="tx"/>
                  </a:ext>
                </a:extLst>
              </a:hlinkClick>
            </a:endParaRPr>
          </a:p>
          <a:p>
            <a:pPr marL="0" indent="0">
              <a:buNone/>
            </a:pPr>
            <a:endParaRPr lang="en-GB" sz="1200">
              <a:solidFill>
                <a:schemeClr val="accent6"/>
              </a:solidFill>
            </a:endParaRPr>
          </a:p>
        </p:txBody>
      </p:sp>
      <p:sp>
        <p:nvSpPr>
          <p:cNvPr id="16" name="TextBox 15">
            <a:extLst>
              <a:ext uri="{FF2B5EF4-FFF2-40B4-BE49-F238E27FC236}">
                <a16:creationId xmlns:a16="http://schemas.microsoft.com/office/drawing/2014/main" id="{C9BCDFDE-49B1-41E8-83ED-D934919DA81A}"/>
              </a:ext>
            </a:extLst>
          </p:cNvPr>
          <p:cNvSpPr txBox="1"/>
          <p:nvPr/>
        </p:nvSpPr>
        <p:spPr>
          <a:xfrm>
            <a:off x="620098" y="643323"/>
            <a:ext cx="8451994" cy="584775"/>
          </a:xfrm>
          <a:prstGeom prst="rect">
            <a:avLst/>
          </a:prstGeom>
          <a:noFill/>
        </p:spPr>
        <p:txBody>
          <a:bodyPr wrap="none" rtlCol="0">
            <a:spAutoFit/>
          </a:bodyPr>
          <a:lstStyle/>
          <a:p>
            <a:r>
              <a:rPr lang="en-GB" sz="3200" b="1">
                <a:solidFill>
                  <a:schemeClr val="accent1"/>
                </a:solidFill>
                <a:latin typeface="+mj-lt"/>
              </a:rPr>
              <a:t>Microsoft Accelerate &amp; Demonstrate </a:t>
            </a:r>
            <a:r>
              <a:rPr lang="en-GB" sz="3200">
                <a:solidFill>
                  <a:schemeClr val="accent6"/>
                </a:solidFill>
                <a:latin typeface="+mj-lt"/>
              </a:rPr>
              <a:t>Programme</a:t>
            </a:r>
            <a:endParaRPr lang="en-ID" sz="3200" i="0">
              <a:solidFill>
                <a:schemeClr val="accent6"/>
              </a:solidFill>
              <a:effectLst/>
              <a:latin typeface="+mj-lt"/>
            </a:endParaRPr>
          </a:p>
        </p:txBody>
      </p:sp>
      <p:sp>
        <p:nvSpPr>
          <p:cNvPr id="22" name="Graphic 10">
            <a:extLst>
              <a:ext uri="{FF2B5EF4-FFF2-40B4-BE49-F238E27FC236}">
                <a16:creationId xmlns:a16="http://schemas.microsoft.com/office/drawing/2014/main" id="{F52E54E0-A7E8-4958-8DAF-6DD40C7A28CA}"/>
              </a:ext>
            </a:extLst>
          </p:cNvPr>
          <p:cNvSpPr/>
          <p:nvPr/>
        </p:nvSpPr>
        <p:spPr>
          <a:xfrm>
            <a:off x="3817628" y="4503235"/>
            <a:ext cx="1243510" cy="1243505"/>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26" name="Graphic 10">
            <a:extLst>
              <a:ext uri="{FF2B5EF4-FFF2-40B4-BE49-F238E27FC236}">
                <a16:creationId xmlns:a16="http://schemas.microsoft.com/office/drawing/2014/main" id="{3AF9ECF3-F65E-43A2-A726-E0800BBC0D9D}"/>
              </a:ext>
            </a:extLst>
          </p:cNvPr>
          <p:cNvSpPr/>
          <p:nvPr/>
        </p:nvSpPr>
        <p:spPr>
          <a:xfrm>
            <a:off x="2272091" y="4503235"/>
            <a:ext cx="1243510" cy="1243505"/>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30" name="Graphic 10">
            <a:extLst>
              <a:ext uri="{FF2B5EF4-FFF2-40B4-BE49-F238E27FC236}">
                <a16:creationId xmlns:a16="http://schemas.microsoft.com/office/drawing/2014/main" id="{E8E1F7D9-0972-467B-81DB-F39CEEE0252E}"/>
              </a:ext>
            </a:extLst>
          </p:cNvPr>
          <p:cNvSpPr/>
          <p:nvPr/>
        </p:nvSpPr>
        <p:spPr>
          <a:xfrm>
            <a:off x="726554" y="4503235"/>
            <a:ext cx="1243510" cy="1243505"/>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4" name="TextBox 3">
            <a:extLst>
              <a:ext uri="{FF2B5EF4-FFF2-40B4-BE49-F238E27FC236}">
                <a16:creationId xmlns:a16="http://schemas.microsoft.com/office/drawing/2014/main" id="{FC34F48A-5CF3-296C-BAA6-655BBF4553DC}"/>
              </a:ext>
            </a:extLst>
          </p:cNvPr>
          <p:cNvSpPr txBox="1"/>
          <p:nvPr/>
        </p:nvSpPr>
        <p:spPr>
          <a:xfrm>
            <a:off x="685830" y="4017581"/>
            <a:ext cx="2910424" cy="369332"/>
          </a:xfrm>
          <a:prstGeom prst="rect">
            <a:avLst/>
          </a:prstGeom>
          <a:noFill/>
        </p:spPr>
        <p:txBody>
          <a:bodyPr wrap="square" rtlCol="0">
            <a:spAutoFit/>
          </a:bodyPr>
          <a:lstStyle/>
          <a:p>
            <a:r>
              <a:rPr lang="en-US" b="1">
                <a:solidFill>
                  <a:schemeClr val="accent1"/>
                </a:solidFill>
                <a:latin typeface="+mj-lt"/>
              </a:rPr>
              <a:t>Case</a:t>
            </a:r>
            <a:r>
              <a:rPr lang="en-US">
                <a:latin typeface="+mj-lt"/>
              </a:rPr>
              <a:t> </a:t>
            </a:r>
            <a:r>
              <a:rPr lang="en-US">
                <a:solidFill>
                  <a:schemeClr val="accent6"/>
                </a:solidFill>
                <a:latin typeface="+mj-lt"/>
              </a:rPr>
              <a:t>Studies</a:t>
            </a:r>
          </a:p>
        </p:txBody>
      </p:sp>
      <p:sp>
        <p:nvSpPr>
          <p:cNvPr id="10" name="TextBox 9">
            <a:extLst>
              <a:ext uri="{FF2B5EF4-FFF2-40B4-BE49-F238E27FC236}">
                <a16:creationId xmlns:a16="http://schemas.microsoft.com/office/drawing/2014/main" id="{98FF02CD-18AD-F91A-5A8F-507444E7B60D}"/>
              </a:ext>
            </a:extLst>
          </p:cNvPr>
          <p:cNvSpPr txBox="1"/>
          <p:nvPr/>
        </p:nvSpPr>
        <p:spPr>
          <a:xfrm>
            <a:off x="816879" y="5717146"/>
            <a:ext cx="2910424" cy="369332"/>
          </a:xfrm>
          <a:prstGeom prst="rect">
            <a:avLst/>
          </a:prstGeom>
          <a:noFill/>
        </p:spPr>
        <p:txBody>
          <a:bodyPr wrap="square" rtlCol="0">
            <a:spAutoFit/>
          </a:bodyPr>
          <a:lstStyle/>
          <a:p>
            <a:r>
              <a:rPr lang="en-GB" b="1">
                <a:solidFill>
                  <a:schemeClr val="accent1"/>
                </a:solidFill>
                <a:latin typeface="+mj-lt"/>
              </a:rPr>
              <a:t>ARBIB</a:t>
            </a:r>
            <a:r>
              <a:rPr lang="en-GB">
                <a:latin typeface="+mj-lt"/>
              </a:rPr>
              <a:t> </a:t>
            </a:r>
            <a:r>
              <a:rPr lang="en-GB">
                <a:solidFill>
                  <a:schemeClr val="accent6"/>
                </a:solidFill>
                <a:latin typeface="+mj-lt"/>
              </a:rPr>
              <a:t>Education Trust</a:t>
            </a:r>
          </a:p>
        </p:txBody>
      </p:sp>
      <p:sp>
        <p:nvSpPr>
          <p:cNvPr id="17" name="TextBox 16">
            <a:extLst>
              <a:ext uri="{FF2B5EF4-FFF2-40B4-BE49-F238E27FC236}">
                <a16:creationId xmlns:a16="http://schemas.microsoft.com/office/drawing/2014/main" id="{AB49BA7B-96EA-EE7B-1BF5-B539EB7591E8}"/>
              </a:ext>
            </a:extLst>
          </p:cNvPr>
          <p:cNvSpPr txBox="1"/>
          <p:nvPr/>
        </p:nvSpPr>
        <p:spPr>
          <a:xfrm>
            <a:off x="3605926" y="5717146"/>
            <a:ext cx="2052956" cy="369332"/>
          </a:xfrm>
          <a:prstGeom prst="rect">
            <a:avLst/>
          </a:prstGeom>
          <a:noFill/>
        </p:spPr>
        <p:txBody>
          <a:bodyPr wrap="square" rtlCol="0">
            <a:spAutoFit/>
          </a:bodyPr>
          <a:lstStyle/>
          <a:p>
            <a:r>
              <a:rPr lang="en-US" b="1">
                <a:solidFill>
                  <a:schemeClr val="accent1"/>
                </a:solidFill>
                <a:latin typeface="+mj-lt"/>
              </a:rPr>
              <a:t>Vaughan </a:t>
            </a:r>
            <a:r>
              <a:rPr lang="en-US">
                <a:solidFill>
                  <a:schemeClr val="accent6"/>
                </a:solidFill>
                <a:latin typeface="+mj-lt"/>
              </a:rPr>
              <a:t>Primary</a:t>
            </a:r>
          </a:p>
        </p:txBody>
      </p:sp>
      <p:pic>
        <p:nvPicPr>
          <p:cNvPr id="18" name="Picture 17">
            <a:extLst>
              <a:ext uri="{FF2B5EF4-FFF2-40B4-BE49-F238E27FC236}">
                <a16:creationId xmlns:a16="http://schemas.microsoft.com/office/drawing/2014/main" id="{A99E2EB7-039E-8ED6-E7EF-A46E00C246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34398" y="4503235"/>
            <a:ext cx="2168068" cy="1089800"/>
          </a:xfrm>
          <a:prstGeom prst="rect">
            <a:avLst/>
          </a:prstGeom>
        </p:spPr>
      </p:pic>
      <p:pic>
        <p:nvPicPr>
          <p:cNvPr id="19" name="Picture 18">
            <a:extLst>
              <a:ext uri="{FF2B5EF4-FFF2-40B4-BE49-F238E27FC236}">
                <a16:creationId xmlns:a16="http://schemas.microsoft.com/office/drawing/2014/main" id="{ED640AE6-DCE8-A723-4361-1F5395C44F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91652" y="4492177"/>
            <a:ext cx="2267230" cy="1105457"/>
          </a:xfrm>
          <a:prstGeom prst="rect">
            <a:avLst/>
          </a:prstGeom>
        </p:spPr>
      </p:pic>
      <p:grpSp>
        <p:nvGrpSpPr>
          <p:cNvPr id="20" name="Group 19">
            <a:extLst>
              <a:ext uri="{FF2B5EF4-FFF2-40B4-BE49-F238E27FC236}">
                <a16:creationId xmlns:a16="http://schemas.microsoft.com/office/drawing/2014/main" id="{FA3105E9-86C8-C8D3-C510-7116AC620475}"/>
              </a:ext>
            </a:extLst>
          </p:cNvPr>
          <p:cNvGrpSpPr/>
          <p:nvPr/>
        </p:nvGrpSpPr>
        <p:grpSpPr>
          <a:xfrm>
            <a:off x="1634300" y="4820438"/>
            <a:ext cx="539228" cy="539228"/>
            <a:chOff x="2124073" y="4103822"/>
            <a:chExt cx="603682" cy="603682"/>
          </a:xfrm>
        </p:grpSpPr>
        <p:sp>
          <p:nvSpPr>
            <p:cNvPr id="21" name="Oval 20">
              <a:extLst>
                <a:ext uri="{FF2B5EF4-FFF2-40B4-BE49-F238E27FC236}">
                  <a16:creationId xmlns:a16="http://schemas.microsoft.com/office/drawing/2014/main" id="{A7673F5C-BCAD-3BCB-401F-0EA483110499}"/>
                </a:ext>
              </a:extLst>
            </p:cNvPr>
            <p:cNvSpPr/>
            <p:nvPr/>
          </p:nvSpPr>
          <p:spPr>
            <a:xfrm>
              <a:off x="2124073" y="4103822"/>
              <a:ext cx="603682" cy="603682"/>
            </a:xfrm>
            <a:prstGeom prst="ellipse">
              <a:avLst/>
            </a:prstGeom>
            <a:solidFill>
              <a:srgbClr val="FFFFFF">
                <a:alpha val="43137"/>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9">
              <a:hlinkClick r:id="rId6"/>
              <a:extLst>
                <a:ext uri="{FF2B5EF4-FFF2-40B4-BE49-F238E27FC236}">
                  <a16:creationId xmlns:a16="http://schemas.microsoft.com/office/drawing/2014/main" id="{2B3B19C9-68E1-1502-A42F-81C7D1625E2E}"/>
                </a:ext>
              </a:extLst>
            </p:cNvPr>
            <p:cNvSpPr/>
            <p:nvPr/>
          </p:nvSpPr>
          <p:spPr>
            <a:xfrm rot="19800000">
              <a:off x="2251565" y="4236476"/>
              <a:ext cx="324387" cy="279644"/>
            </a:xfrm>
            <a:prstGeom prst="triangl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E7E1DBC9-ADAE-44E8-FB15-12A15FED6C59}"/>
              </a:ext>
            </a:extLst>
          </p:cNvPr>
          <p:cNvGrpSpPr/>
          <p:nvPr/>
        </p:nvGrpSpPr>
        <p:grpSpPr>
          <a:xfrm>
            <a:off x="4212198" y="4793868"/>
            <a:ext cx="539228" cy="539228"/>
            <a:chOff x="2124073" y="4103822"/>
            <a:chExt cx="603682" cy="603682"/>
          </a:xfrm>
        </p:grpSpPr>
        <p:sp>
          <p:nvSpPr>
            <p:cNvPr id="29" name="Oval 28">
              <a:extLst>
                <a:ext uri="{FF2B5EF4-FFF2-40B4-BE49-F238E27FC236}">
                  <a16:creationId xmlns:a16="http://schemas.microsoft.com/office/drawing/2014/main" id="{E924CF89-D0A1-FEB0-4E75-938CF8FC3BFB}"/>
                </a:ext>
              </a:extLst>
            </p:cNvPr>
            <p:cNvSpPr/>
            <p:nvPr/>
          </p:nvSpPr>
          <p:spPr>
            <a:xfrm>
              <a:off x="2124073" y="4103822"/>
              <a:ext cx="603682" cy="603682"/>
            </a:xfrm>
            <a:prstGeom prst="ellipse">
              <a:avLst/>
            </a:prstGeom>
            <a:solidFill>
              <a:srgbClr val="FFFFFF">
                <a:alpha val="43137"/>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Isosceles Triangle 13">
              <a:hlinkClick r:id="rId7"/>
              <a:extLst>
                <a:ext uri="{FF2B5EF4-FFF2-40B4-BE49-F238E27FC236}">
                  <a16:creationId xmlns:a16="http://schemas.microsoft.com/office/drawing/2014/main" id="{2B719F1C-A31B-5038-6239-219992E1631C}"/>
                </a:ext>
              </a:extLst>
            </p:cNvPr>
            <p:cNvSpPr/>
            <p:nvPr/>
          </p:nvSpPr>
          <p:spPr>
            <a:xfrm rot="19800000">
              <a:off x="2251565" y="4236476"/>
              <a:ext cx="324387" cy="279644"/>
            </a:xfrm>
            <a:prstGeom prst="triangle">
              <a:avLst/>
            </a:prstGeom>
            <a:solidFill>
              <a:schemeClr val="accent1">
                <a:alpha val="36863"/>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Picture 22">
            <a:extLst>
              <a:ext uri="{FF2B5EF4-FFF2-40B4-BE49-F238E27FC236}">
                <a16:creationId xmlns:a16="http://schemas.microsoft.com/office/drawing/2014/main" id="{DE51F18A-5111-73E5-7EE1-9E13133C69C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13891" y="1279180"/>
            <a:ext cx="1969095" cy="1105457"/>
          </a:xfrm>
          <a:prstGeom prst="rect">
            <a:avLst/>
          </a:prstGeom>
        </p:spPr>
      </p:pic>
      <p:grpSp>
        <p:nvGrpSpPr>
          <p:cNvPr id="2" name="Group 1">
            <a:extLst>
              <a:ext uri="{FF2B5EF4-FFF2-40B4-BE49-F238E27FC236}">
                <a16:creationId xmlns:a16="http://schemas.microsoft.com/office/drawing/2014/main" id="{82D5166A-79E3-D590-98FB-64BDD07E63FE}"/>
              </a:ext>
            </a:extLst>
          </p:cNvPr>
          <p:cNvGrpSpPr/>
          <p:nvPr/>
        </p:nvGrpSpPr>
        <p:grpSpPr>
          <a:xfrm>
            <a:off x="1528824" y="1533170"/>
            <a:ext cx="539228" cy="539228"/>
            <a:chOff x="2124073" y="4103821"/>
            <a:chExt cx="603682" cy="603682"/>
          </a:xfrm>
        </p:grpSpPr>
        <p:sp>
          <p:nvSpPr>
            <p:cNvPr id="3" name="Oval 2">
              <a:extLst>
                <a:ext uri="{FF2B5EF4-FFF2-40B4-BE49-F238E27FC236}">
                  <a16:creationId xmlns:a16="http://schemas.microsoft.com/office/drawing/2014/main" id="{0E8E6768-CDDB-9A84-52DD-42FB0463DE3C}"/>
                </a:ext>
              </a:extLst>
            </p:cNvPr>
            <p:cNvSpPr/>
            <p:nvPr/>
          </p:nvSpPr>
          <p:spPr>
            <a:xfrm>
              <a:off x="2124073" y="4103821"/>
              <a:ext cx="603682" cy="603682"/>
            </a:xfrm>
            <a:prstGeom prst="ellipse">
              <a:avLst/>
            </a:prstGeom>
            <a:solidFill>
              <a:srgbClr val="FFFFFF">
                <a:alpha val="43137"/>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9">
              <a:hlinkClick r:id="rId2"/>
              <a:extLst>
                <a:ext uri="{FF2B5EF4-FFF2-40B4-BE49-F238E27FC236}">
                  <a16:creationId xmlns:a16="http://schemas.microsoft.com/office/drawing/2014/main" id="{ADA19D85-6763-7B27-1A98-4AF2FC9C9729}"/>
                </a:ext>
              </a:extLst>
            </p:cNvPr>
            <p:cNvSpPr/>
            <p:nvPr/>
          </p:nvSpPr>
          <p:spPr>
            <a:xfrm rot="19800000">
              <a:off x="2251565" y="4236476"/>
              <a:ext cx="324387" cy="279644"/>
            </a:xfrm>
            <a:prstGeom prst="triangl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CF7C162C-7763-655D-737F-12DED9D15E90}"/>
              </a:ext>
            </a:extLst>
          </p:cNvPr>
          <p:cNvSpPr txBox="1"/>
          <p:nvPr/>
        </p:nvSpPr>
        <p:spPr>
          <a:xfrm>
            <a:off x="726554" y="2473313"/>
            <a:ext cx="6657344" cy="175432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1200">
                <a:solidFill>
                  <a:schemeClr val="accent6"/>
                </a:solidFill>
                <a:cs typeface="Calibri Light"/>
              </a:rPr>
              <a:t>Unlimited guidance, support, and training to assist in accelerating your school's digital transformation when utilising Microsoft solutions.</a:t>
            </a:r>
            <a:endParaRPr lang="en-GB" sz="1200">
              <a:solidFill>
                <a:schemeClr val="accent6"/>
              </a:solidFill>
            </a:endParaRPr>
          </a:p>
          <a:p>
            <a:pPr marL="342900" indent="-342900">
              <a:lnSpc>
                <a:spcPct val="150000"/>
              </a:lnSpc>
              <a:buFont typeface="Arial" panose="020B0604020202020204" pitchFamily="34" charset="0"/>
              <a:buChar char="•"/>
            </a:pPr>
            <a:r>
              <a:rPr lang="en-GB" sz="1200">
                <a:solidFill>
                  <a:schemeClr val="accent6"/>
                </a:solidFill>
                <a:cs typeface="Calibri Light"/>
              </a:rPr>
              <a:t>Free training days for teachers and the wider staff.</a:t>
            </a:r>
          </a:p>
          <a:p>
            <a:pPr marL="342900" indent="-342900">
              <a:lnSpc>
                <a:spcPct val="150000"/>
              </a:lnSpc>
              <a:buFont typeface="Arial" panose="020B0604020202020204" pitchFamily="34" charset="0"/>
              <a:buChar char="•"/>
            </a:pPr>
            <a:r>
              <a:rPr lang="en-GB" sz="1200">
                <a:solidFill>
                  <a:schemeClr val="accent6"/>
                </a:solidFill>
                <a:cs typeface="Calibri Light"/>
              </a:rPr>
              <a:t>Demonstrate your success to others through a Microsoft video case study.</a:t>
            </a:r>
            <a:endParaRPr lang="en-GB" sz="1200">
              <a:solidFill>
                <a:schemeClr val="accent6"/>
              </a:solidFill>
            </a:endParaRPr>
          </a:p>
          <a:p>
            <a:pPr marL="342900" indent="-342900">
              <a:lnSpc>
                <a:spcPct val="150000"/>
              </a:lnSpc>
              <a:buFont typeface="Arial" panose="020B0604020202020204" pitchFamily="34" charset="0"/>
              <a:buChar char="•"/>
            </a:pPr>
            <a:r>
              <a:rPr lang="en-GB" sz="1200">
                <a:solidFill>
                  <a:schemeClr val="accent6"/>
                </a:solidFill>
                <a:cs typeface="Calibri Light"/>
              </a:rPr>
              <a:t>Work towards Microsoft Showcase School status.</a:t>
            </a:r>
          </a:p>
          <a:p>
            <a:endParaRPr lang="en-US"/>
          </a:p>
        </p:txBody>
      </p:sp>
    </p:spTree>
    <p:extLst>
      <p:ext uri="{BB962C8B-B14F-4D97-AF65-F5344CB8AC3E}">
        <p14:creationId xmlns:p14="http://schemas.microsoft.com/office/powerpoint/2010/main" val="3994923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26">
            <a:extLst>
              <a:ext uri="{FF2B5EF4-FFF2-40B4-BE49-F238E27FC236}">
                <a16:creationId xmlns:a16="http://schemas.microsoft.com/office/drawing/2014/main" id="{FEABD3FB-857B-4B17-8766-7E12B58CAC39}"/>
              </a:ext>
            </a:extLst>
          </p:cNvPr>
          <p:cNvSpPr/>
          <p:nvPr/>
        </p:nvSpPr>
        <p:spPr>
          <a:xfrm flipH="1">
            <a:off x="6878247" y="2230426"/>
            <a:ext cx="5313753" cy="4627574"/>
          </a:xfrm>
          <a:custGeom>
            <a:avLst/>
            <a:gdLst>
              <a:gd name="connsiteX0" fmla="*/ 0 w 5313753"/>
              <a:gd name="connsiteY0" fmla="*/ 0 h 4627574"/>
              <a:gd name="connsiteX1" fmla="*/ 5313753 w 5313753"/>
              <a:gd name="connsiteY1" fmla="*/ 4627574 h 4627574"/>
              <a:gd name="connsiteX2" fmla="*/ 0 w 5313753"/>
              <a:gd name="connsiteY2" fmla="*/ 4627574 h 4627574"/>
            </a:gdLst>
            <a:ahLst/>
            <a:cxnLst>
              <a:cxn ang="0">
                <a:pos x="connsiteX0" y="connsiteY0"/>
              </a:cxn>
              <a:cxn ang="0">
                <a:pos x="connsiteX1" y="connsiteY1"/>
              </a:cxn>
              <a:cxn ang="0">
                <a:pos x="connsiteX2" y="connsiteY2"/>
              </a:cxn>
            </a:cxnLst>
            <a:rect l="l" t="t" r="r" b="b"/>
            <a:pathLst>
              <a:path w="5313753" h="4627574">
                <a:moveTo>
                  <a:pt x="0" y="0"/>
                </a:moveTo>
                <a:lnTo>
                  <a:pt x="5313753" y="4627574"/>
                </a:lnTo>
                <a:lnTo>
                  <a:pt x="0" y="4627574"/>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TextBox 5">
            <a:extLst>
              <a:ext uri="{FF2B5EF4-FFF2-40B4-BE49-F238E27FC236}">
                <a16:creationId xmlns:a16="http://schemas.microsoft.com/office/drawing/2014/main" id="{FC314F3D-BB96-4D8E-A051-E031BABC0003}"/>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7" name="Straight Connector 6">
            <a:extLst>
              <a:ext uri="{FF2B5EF4-FFF2-40B4-BE49-F238E27FC236}">
                <a16:creationId xmlns:a16="http://schemas.microsoft.com/office/drawing/2014/main" id="{EE12F1E7-A4E6-4D84-889F-D67A137817FD}"/>
              </a:ext>
            </a:extLst>
          </p:cNvPr>
          <p:cNvCxnSpPr>
            <a:cxnSpLocks/>
            <a:endCxn id="6" idx="1"/>
          </p:cNvCxnSpPr>
          <p:nvPr/>
        </p:nvCxnSpPr>
        <p:spPr>
          <a:xfrm>
            <a:off x="0" y="427027"/>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Graphic 2">
            <a:extLst>
              <a:ext uri="{FF2B5EF4-FFF2-40B4-BE49-F238E27FC236}">
                <a16:creationId xmlns:a16="http://schemas.microsoft.com/office/drawing/2014/main" id="{ACEDE2B1-D2FE-446E-8E2C-C0C51ED80696}"/>
              </a:ext>
            </a:extLst>
          </p:cNvPr>
          <p:cNvSpPr/>
          <p:nvPr/>
        </p:nvSpPr>
        <p:spPr>
          <a:xfrm rot="5400000">
            <a:off x="8686802" y="-1168395"/>
            <a:ext cx="2336802" cy="467359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3" name="Graphic 10">
            <a:extLst>
              <a:ext uri="{FF2B5EF4-FFF2-40B4-BE49-F238E27FC236}">
                <a16:creationId xmlns:a16="http://schemas.microsoft.com/office/drawing/2014/main" id="{4C160895-2A4A-4FE5-A3D3-586F4A7A83AF}"/>
              </a:ext>
            </a:extLst>
          </p:cNvPr>
          <p:cNvSpPr/>
          <p:nvPr/>
        </p:nvSpPr>
        <p:spPr>
          <a:xfrm>
            <a:off x="7885206" y="385402"/>
            <a:ext cx="1832008" cy="1832000"/>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4" name="Graphic 10">
            <a:extLst>
              <a:ext uri="{FF2B5EF4-FFF2-40B4-BE49-F238E27FC236}">
                <a16:creationId xmlns:a16="http://schemas.microsoft.com/office/drawing/2014/main" id="{FA6E07A7-F5C4-451A-8AA6-2136539732F7}"/>
              </a:ext>
            </a:extLst>
          </p:cNvPr>
          <p:cNvSpPr/>
          <p:nvPr/>
        </p:nvSpPr>
        <p:spPr>
          <a:xfrm>
            <a:off x="7998429" y="498625"/>
            <a:ext cx="1605561" cy="1605553"/>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25" name="Graphic 31">
            <a:extLst>
              <a:ext uri="{FF2B5EF4-FFF2-40B4-BE49-F238E27FC236}">
                <a16:creationId xmlns:a16="http://schemas.microsoft.com/office/drawing/2014/main" id="{5F31E888-3626-4B69-8697-EA34BC6DD510}"/>
              </a:ext>
            </a:extLst>
          </p:cNvPr>
          <p:cNvSpPr/>
          <p:nvPr/>
        </p:nvSpPr>
        <p:spPr>
          <a:xfrm rot="18900000">
            <a:off x="10203994" y="1682730"/>
            <a:ext cx="306756" cy="306754"/>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6" name="Graphic 31">
            <a:extLst>
              <a:ext uri="{FF2B5EF4-FFF2-40B4-BE49-F238E27FC236}">
                <a16:creationId xmlns:a16="http://schemas.microsoft.com/office/drawing/2014/main" id="{C834DD72-A284-4CC8-8F5B-361464ECD40D}"/>
              </a:ext>
            </a:extLst>
          </p:cNvPr>
          <p:cNvSpPr/>
          <p:nvPr/>
        </p:nvSpPr>
        <p:spPr>
          <a:xfrm rot="18900000">
            <a:off x="10403144" y="1331285"/>
            <a:ext cx="221006" cy="22100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7" name="TextBox 26">
            <a:extLst>
              <a:ext uri="{FF2B5EF4-FFF2-40B4-BE49-F238E27FC236}">
                <a16:creationId xmlns:a16="http://schemas.microsoft.com/office/drawing/2014/main" id="{BCFA03DA-76DF-482F-A8B1-E8005AF809A4}"/>
              </a:ext>
            </a:extLst>
          </p:cNvPr>
          <p:cNvSpPr txBox="1"/>
          <p:nvPr/>
        </p:nvSpPr>
        <p:spPr>
          <a:xfrm>
            <a:off x="849906" y="1870881"/>
            <a:ext cx="6395141" cy="3116238"/>
          </a:xfrm>
          <a:prstGeom prst="rect">
            <a:avLst/>
          </a:prstGeom>
          <a:noFill/>
        </p:spPr>
        <p:txBody>
          <a:bodyPr wrap="square" rtlCol="0">
            <a:spAutoFit/>
          </a:bodyPr>
          <a:lstStyle/>
          <a:p>
            <a:pPr marL="0" indent="0">
              <a:lnSpc>
                <a:spcPct val="150000"/>
              </a:lnSpc>
              <a:buNone/>
            </a:pPr>
            <a:r>
              <a:rPr lang="en-GB" sz="1200" b="1">
                <a:solidFill>
                  <a:schemeClr val="accent5"/>
                </a:solidFill>
              </a:rPr>
              <a:t>A 1:1 programme will involve some additional costs beyond the device, but there are other savings to be made too, such as:</a:t>
            </a:r>
          </a:p>
          <a:p>
            <a:pPr marL="0" indent="0">
              <a:lnSpc>
                <a:spcPct val="150000"/>
              </a:lnSpc>
              <a:buNone/>
            </a:pPr>
            <a:endParaRPr lang="en-GB" sz="1200" b="1">
              <a:solidFill>
                <a:schemeClr val="accent5"/>
              </a:solidFill>
            </a:endParaRPr>
          </a:p>
          <a:p>
            <a:pPr marL="171450" indent="-171450">
              <a:lnSpc>
                <a:spcPct val="150000"/>
              </a:lnSpc>
              <a:buFont typeface="Arial" panose="020B0604020202020204" pitchFamily="34" charset="0"/>
              <a:buChar char="•"/>
            </a:pPr>
            <a:r>
              <a:rPr lang="en-GB" sz="1200">
                <a:solidFill>
                  <a:schemeClr val="accent5"/>
                </a:solidFill>
              </a:rPr>
              <a:t>Energy – Students charge devices at home and the school is no longer providing trolleys of laptops, infrastructure and as many IT rooms*. </a:t>
            </a:r>
          </a:p>
          <a:p>
            <a:pPr marL="171450" indent="-171450">
              <a:lnSpc>
                <a:spcPct val="150000"/>
              </a:lnSpc>
              <a:buFont typeface="Arial" panose="020B0604020202020204" pitchFamily="34" charset="0"/>
              <a:buChar char="•"/>
            </a:pPr>
            <a:r>
              <a:rPr lang="en-GB" sz="1200">
                <a:solidFill>
                  <a:schemeClr val="accent5"/>
                </a:solidFill>
              </a:rPr>
              <a:t>Print – The cost of paper, ink, printers, and maintenance can be dramatically reduced.</a:t>
            </a:r>
          </a:p>
          <a:p>
            <a:pPr marL="171450" indent="-171450">
              <a:lnSpc>
                <a:spcPct val="150000"/>
              </a:lnSpc>
              <a:buFont typeface="Arial" panose="020B0604020202020204" pitchFamily="34" charset="0"/>
              <a:buChar char="•"/>
            </a:pPr>
            <a:r>
              <a:rPr lang="en-GB" sz="1200">
                <a:solidFill>
                  <a:schemeClr val="accent5"/>
                </a:solidFill>
              </a:rPr>
              <a:t>Printed Resources – Digital resources tend to be cheaper and more widely available.</a:t>
            </a:r>
          </a:p>
          <a:p>
            <a:pPr marL="171450" indent="-171450">
              <a:lnSpc>
                <a:spcPct val="150000"/>
              </a:lnSpc>
              <a:buFont typeface="Arial" panose="020B0604020202020204" pitchFamily="34" charset="0"/>
              <a:buChar char="•"/>
            </a:pPr>
            <a:r>
              <a:rPr lang="en-GB" sz="1200">
                <a:solidFill>
                  <a:schemeClr val="accent5"/>
                </a:solidFill>
              </a:rPr>
              <a:t>Staff time – Streamlining day-to-day tasks for staff, improving their work/life balance and improving staff retention, therefore reducing recruitment costs.</a:t>
            </a:r>
          </a:p>
        </p:txBody>
      </p:sp>
      <p:sp>
        <p:nvSpPr>
          <p:cNvPr id="28" name="TextBox 27">
            <a:extLst>
              <a:ext uri="{FF2B5EF4-FFF2-40B4-BE49-F238E27FC236}">
                <a16:creationId xmlns:a16="http://schemas.microsoft.com/office/drawing/2014/main" id="{2AABD0E0-CF4B-46FF-8044-6BA1046A806F}"/>
              </a:ext>
            </a:extLst>
          </p:cNvPr>
          <p:cNvSpPr txBox="1"/>
          <p:nvPr/>
        </p:nvSpPr>
        <p:spPr>
          <a:xfrm>
            <a:off x="720609" y="988519"/>
            <a:ext cx="5633978" cy="769441"/>
          </a:xfrm>
          <a:prstGeom prst="rect">
            <a:avLst/>
          </a:prstGeom>
          <a:noFill/>
        </p:spPr>
        <p:txBody>
          <a:bodyPr wrap="none" rtlCol="0">
            <a:spAutoFit/>
          </a:bodyPr>
          <a:lstStyle/>
          <a:p>
            <a:pPr algn="r"/>
            <a:r>
              <a:rPr lang="en-ID" sz="4400" b="1" i="0">
                <a:solidFill>
                  <a:schemeClr val="accent1"/>
                </a:solidFill>
                <a:effectLst/>
                <a:latin typeface="+mj-lt"/>
              </a:rPr>
              <a:t>Identify </a:t>
            </a:r>
            <a:r>
              <a:rPr lang="en-ID" sz="4400" i="0">
                <a:solidFill>
                  <a:schemeClr val="accent6"/>
                </a:solidFill>
                <a:effectLst/>
                <a:latin typeface="+mj-lt"/>
              </a:rPr>
              <a:t>Financial Gains</a:t>
            </a:r>
          </a:p>
        </p:txBody>
      </p:sp>
    </p:spTree>
    <p:extLst>
      <p:ext uri="{BB962C8B-B14F-4D97-AF65-F5344CB8AC3E}">
        <p14:creationId xmlns:p14="http://schemas.microsoft.com/office/powerpoint/2010/main" val="2045334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26">
            <a:extLst>
              <a:ext uri="{FF2B5EF4-FFF2-40B4-BE49-F238E27FC236}">
                <a16:creationId xmlns:a16="http://schemas.microsoft.com/office/drawing/2014/main" id="{FEABD3FB-857B-4B17-8766-7E12B58CAC39}"/>
              </a:ext>
            </a:extLst>
          </p:cNvPr>
          <p:cNvSpPr/>
          <p:nvPr/>
        </p:nvSpPr>
        <p:spPr>
          <a:xfrm flipH="1">
            <a:off x="6878247" y="2230426"/>
            <a:ext cx="5313753" cy="4627574"/>
          </a:xfrm>
          <a:custGeom>
            <a:avLst/>
            <a:gdLst>
              <a:gd name="connsiteX0" fmla="*/ 0 w 5313753"/>
              <a:gd name="connsiteY0" fmla="*/ 0 h 4627574"/>
              <a:gd name="connsiteX1" fmla="*/ 5313753 w 5313753"/>
              <a:gd name="connsiteY1" fmla="*/ 4627574 h 4627574"/>
              <a:gd name="connsiteX2" fmla="*/ 0 w 5313753"/>
              <a:gd name="connsiteY2" fmla="*/ 4627574 h 4627574"/>
            </a:gdLst>
            <a:ahLst/>
            <a:cxnLst>
              <a:cxn ang="0">
                <a:pos x="connsiteX0" y="connsiteY0"/>
              </a:cxn>
              <a:cxn ang="0">
                <a:pos x="connsiteX1" y="connsiteY1"/>
              </a:cxn>
              <a:cxn ang="0">
                <a:pos x="connsiteX2" y="connsiteY2"/>
              </a:cxn>
            </a:cxnLst>
            <a:rect l="l" t="t" r="r" b="b"/>
            <a:pathLst>
              <a:path w="5313753" h="4627574">
                <a:moveTo>
                  <a:pt x="0" y="0"/>
                </a:moveTo>
                <a:lnTo>
                  <a:pt x="5313753" y="4627574"/>
                </a:lnTo>
                <a:lnTo>
                  <a:pt x="0" y="4627574"/>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TextBox 5">
            <a:extLst>
              <a:ext uri="{FF2B5EF4-FFF2-40B4-BE49-F238E27FC236}">
                <a16:creationId xmlns:a16="http://schemas.microsoft.com/office/drawing/2014/main" id="{FC314F3D-BB96-4D8E-A051-E031BABC0003}"/>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7" name="Straight Connector 6">
            <a:extLst>
              <a:ext uri="{FF2B5EF4-FFF2-40B4-BE49-F238E27FC236}">
                <a16:creationId xmlns:a16="http://schemas.microsoft.com/office/drawing/2014/main" id="{EE12F1E7-A4E6-4D84-889F-D67A137817FD}"/>
              </a:ext>
            </a:extLst>
          </p:cNvPr>
          <p:cNvCxnSpPr>
            <a:cxnSpLocks/>
            <a:endCxn id="6" idx="1"/>
          </p:cNvCxnSpPr>
          <p:nvPr/>
        </p:nvCxnSpPr>
        <p:spPr>
          <a:xfrm>
            <a:off x="0" y="427027"/>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Graphic 2">
            <a:extLst>
              <a:ext uri="{FF2B5EF4-FFF2-40B4-BE49-F238E27FC236}">
                <a16:creationId xmlns:a16="http://schemas.microsoft.com/office/drawing/2014/main" id="{ACEDE2B1-D2FE-446E-8E2C-C0C51ED80696}"/>
              </a:ext>
            </a:extLst>
          </p:cNvPr>
          <p:cNvSpPr/>
          <p:nvPr/>
        </p:nvSpPr>
        <p:spPr>
          <a:xfrm rot="5400000">
            <a:off x="8686802" y="-1168395"/>
            <a:ext cx="2336802" cy="467359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3" name="Graphic 10">
            <a:extLst>
              <a:ext uri="{FF2B5EF4-FFF2-40B4-BE49-F238E27FC236}">
                <a16:creationId xmlns:a16="http://schemas.microsoft.com/office/drawing/2014/main" id="{4C160895-2A4A-4FE5-A3D3-586F4A7A83AF}"/>
              </a:ext>
            </a:extLst>
          </p:cNvPr>
          <p:cNvSpPr/>
          <p:nvPr/>
        </p:nvSpPr>
        <p:spPr>
          <a:xfrm>
            <a:off x="7885206" y="385402"/>
            <a:ext cx="1832008" cy="1832000"/>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4" name="Graphic 10">
            <a:extLst>
              <a:ext uri="{FF2B5EF4-FFF2-40B4-BE49-F238E27FC236}">
                <a16:creationId xmlns:a16="http://schemas.microsoft.com/office/drawing/2014/main" id="{FA6E07A7-F5C4-451A-8AA6-2136539732F7}"/>
              </a:ext>
            </a:extLst>
          </p:cNvPr>
          <p:cNvSpPr/>
          <p:nvPr/>
        </p:nvSpPr>
        <p:spPr>
          <a:xfrm>
            <a:off x="7998429" y="498625"/>
            <a:ext cx="1605561" cy="1605553"/>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25" name="Graphic 31">
            <a:extLst>
              <a:ext uri="{FF2B5EF4-FFF2-40B4-BE49-F238E27FC236}">
                <a16:creationId xmlns:a16="http://schemas.microsoft.com/office/drawing/2014/main" id="{5F31E888-3626-4B69-8697-EA34BC6DD510}"/>
              </a:ext>
            </a:extLst>
          </p:cNvPr>
          <p:cNvSpPr/>
          <p:nvPr/>
        </p:nvSpPr>
        <p:spPr>
          <a:xfrm rot="18900000">
            <a:off x="10203994" y="1682730"/>
            <a:ext cx="306756" cy="306754"/>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6" name="Graphic 31">
            <a:extLst>
              <a:ext uri="{FF2B5EF4-FFF2-40B4-BE49-F238E27FC236}">
                <a16:creationId xmlns:a16="http://schemas.microsoft.com/office/drawing/2014/main" id="{C834DD72-A284-4CC8-8F5B-361464ECD40D}"/>
              </a:ext>
            </a:extLst>
          </p:cNvPr>
          <p:cNvSpPr/>
          <p:nvPr/>
        </p:nvSpPr>
        <p:spPr>
          <a:xfrm rot="18900000">
            <a:off x="10403144" y="1331285"/>
            <a:ext cx="221006" cy="22100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7" name="TextBox 26">
            <a:extLst>
              <a:ext uri="{FF2B5EF4-FFF2-40B4-BE49-F238E27FC236}">
                <a16:creationId xmlns:a16="http://schemas.microsoft.com/office/drawing/2014/main" id="{BCFA03DA-76DF-482F-A8B1-E8005AF809A4}"/>
              </a:ext>
            </a:extLst>
          </p:cNvPr>
          <p:cNvSpPr txBox="1"/>
          <p:nvPr/>
        </p:nvSpPr>
        <p:spPr>
          <a:xfrm>
            <a:off x="849907" y="1870881"/>
            <a:ext cx="6245250" cy="707886"/>
          </a:xfrm>
          <a:prstGeom prst="rect">
            <a:avLst/>
          </a:prstGeom>
          <a:noFill/>
        </p:spPr>
        <p:txBody>
          <a:bodyPr wrap="square" rtlCol="0">
            <a:spAutoFit/>
          </a:bodyPr>
          <a:lstStyle/>
          <a:p>
            <a:r>
              <a:rPr lang="en-GB" sz="2000" b="1">
                <a:solidFill>
                  <a:schemeClr val="accent6"/>
                </a:solidFill>
                <a:latin typeface="+mj-lt"/>
              </a:rPr>
              <a:t>Contacting up to 6,500 institutions to understand their appetite and readiness to adopt a 1:1 device strategy.</a:t>
            </a:r>
          </a:p>
        </p:txBody>
      </p:sp>
      <p:sp>
        <p:nvSpPr>
          <p:cNvPr id="28" name="TextBox 27">
            <a:extLst>
              <a:ext uri="{FF2B5EF4-FFF2-40B4-BE49-F238E27FC236}">
                <a16:creationId xmlns:a16="http://schemas.microsoft.com/office/drawing/2014/main" id="{2AABD0E0-CF4B-46FF-8044-6BA1046A806F}"/>
              </a:ext>
            </a:extLst>
          </p:cNvPr>
          <p:cNvSpPr txBox="1"/>
          <p:nvPr/>
        </p:nvSpPr>
        <p:spPr>
          <a:xfrm>
            <a:off x="845392" y="988519"/>
            <a:ext cx="5055295" cy="769441"/>
          </a:xfrm>
          <a:prstGeom prst="rect">
            <a:avLst/>
          </a:prstGeom>
          <a:noFill/>
        </p:spPr>
        <p:txBody>
          <a:bodyPr wrap="none" rtlCol="0">
            <a:spAutoFit/>
          </a:bodyPr>
          <a:lstStyle/>
          <a:p>
            <a:r>
              <a:rPr lang="en-ID" sz="4400" b="1" i="0">
                <a:solidFill>
                  <a:schemeClr val="accent1"/>
                </a:solidFill>
                <a:effectLst/>
                <a:latin typeface="+mj-lt"/>
              </a:rPr>
              <a:t>1:1 Readiness </a:t>
            </a:r>
            <a:r>
              <a:rPr lang="en-ID" sz="4400" i="0">
                <a:solidFill>
                  <a:schemeClr val="accent6"/>
                </a:solidFill>
                <a:effectLst/>
                <a:latin typeface="+mj-lt"/>
              </a:rPr>
              <a:t>Survey</a:t>
            </a:r>
          </a:p>
        </p:txBody>
      </p:sp>
      <p:grpSp>
        <p:nvGrpSpPr>
          <p:cNvPr id="3" name="Group 2">
            <a:extLst>
              <a:ext uri="{FF2B5EF4-FFF2-40B4-BE49-F238E27FC236}">
                <a16:creationId xmlns:a16="http://schemas.microsoft.com/office/drawing/2014/main" id="{8E32AF72-2751-01D4-C3C2-926F49EC62B1}"/>
              </a:ext>
            </a:extLst>
          </p:cNvPr>
          <p:cNvGrpSpPr/>
          <p:nvPr/>
        </p:nvGrpSpPr>
        <p:grpSpPr>
          <a:xfrm>
            <a:off x="895620" y="4283441"/>
            <a:ext cx="2333561" cy="1277808"/>
            <a:chOff x="1097791" y="2796172"/>
            <a:chExt cx="2333561" cy="1277808"/>
          </a:xfrm>
        </p:grpSpPr>
        <p:sp>
          <p:nvSpPr>
            <p:cNvPr id="4" name="Freeform 51">
              <a:extLst>
                <a:ext uri="{FF2B5EF4-FFF2-40B4-BE49-F238E27FC236}">
                  <a16:creationId xmlns:a16="http://schemas.microsoft.com/office/drawing/2014/main" id="{BC4EE5A5-8DF3-06CF-A876-88652789E04D}"/>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22">
              <a:extLst>
                <a:ext uri="{FF2B5EF4-FFF2-40B4-BE49-F238E27FC236}">
                  <a16:creationId xmlns:a16="http://schemas.microsoft.com/office/drawing/2014/main" id="{95B918E9-31D7-681B-C074-4EC21ADC8C48}"/>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 name="Rectangle 23">
              <a:extLst>
                <a:ext uri="{FF2B5EF4-FFF2-40B4-BE49-F238E27FC236}">
                  <a16:creationId xmlns:a16="http://schemas.microsoft.com/office/drawing/2014/main" id="{8A9B6275-0FED-CE7F-C7FA-9159E6436EDF}"/>
                </a:ext>
              </a:extLst>
            </p:cNvPr>
            <p:cNvSpPr>
              <a:spLocks noChangeArrowheads="1"/>
            </p:cNvSpPr>
            <p:nvPr/>
          </p:nvSpPr>
          <p:spPr bwMode="auto">
            <a:xfrm>
              <a:off x="1097791" y="2796172"/>
              <a:ext cx="381614" cy="1277808"/>
            </a:xfrm>
            <a:prstGeom prst="rect">
              <a:avLst/>
            </a:prstGeom>
            <a:solidFill>
              <a:schemeClr val="accent2"/>
            </a:solidFill>
            <a:ln w="9525">
              <a:noFill/>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7B57EFFF-997B-DD61-7540-8CD57BC594B8}"/>
                </a:ext>
              </a:extLst>
            </p:cNvPr>
            <p:cNvSpPr>
              <a:spLocks noChangeArrowheads="1"/>
            </p:cNvSpPr>
            <p:nvPr/>
          </p:nvSpPr>
          <p:spPr bwMode="auto">
            <a:xfrm rot="16200000">
              <a:off x="762599" y="3327351"/>
              <a:ext cx="1041952"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ACTIVITY 01</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C75F806A-D182-54F4-60C0-FD9CF1A6BA2F}"/>
                </a:ext>
              </a:extLst>
            </p:cNvPr>
            <p:cNvSpPr/>
            <p:nvPr/>
          </p:nvSpPr>
          <p:spPr>
            <a:xfrm>
              <a:off x="1580329" y="2945759"/>
              <a:ext cx="1499266" cy="892552"/>
            </a:xfrm>
            <a:prstGeom prst="rect">
              <a:avLst/>
            </a:prstGeom>
            <a:ln>
              <a:noFill/>
            </a:ln>
          </p:spPr>
          <p:txBody>
            <a:bodyPr wrap="square">
              <a:spAutoFit/>
            </a:bodyPr>
            <a:lstStyle/>
            <a:p>
              <a:r>
                <a:rPr lang="en-US" sz="1200" b="1">
                  <a:solidFill>
                    <a:schemeClr val="accent6"/>
                  </a:solidFill>
                  <a:latin typeface="+mj-lt"/>
                </a:rPr>
                <a:t>Call Out Campaign</a:t>
              </a:r>
            </a:p>
            <a:p>
              <a:endParaRPr lang="en-US" sz="800">
                <a:solidFill>
                  <a:schemeClr val="accent6"/>
                </a:solidFill>
              </a:endParaRPr>
            </a:p>
            <a:p>
              <a:r>
                <a:rPr lang="en-GB" sz="800">
                  <a:solidFill>
                    <a:schemeClr val="accent6"/>
                  </a:solidFill>
                </a:rPr>
                <a:t>Six sales staff will contact institutions to inform of the bi-annual event and the survey/competition.</a:t>
              </a:r>
            </a:p>
          </p:txBody>
        </p:sp>
      </p:grpSp>
      <p:grpSp>
        <p:nvGrpSpPr>
          <p:cNvPr id="15" name="Group 14">
            <a:extLst>
              <a:ext uri="{FF2B5EF4-FFF2-40B4-BE49-F238E27FC236}">
                <a16:creationId xmlns:a16="http://schemas.microsoft.com/office/drawing/2014/main" id="{A0C13EEE-08D7-6591-542F-A11D468AB1DF}"/>
              </a:ext>
            </a:extLst>
          </p:cNvPr>
          <p:cNvGrpSpPr/>
          <p:nvPr/>
        </p:nvGrpSpPr>
        <p:grpSpPr>
          <a:xfrm>
            <a:off x="3485806" y="4283441"/>
            <a:ext cx="2332232" cy="1277808"/>
            <a:chOff x="3687977" y="2796172"/>
            <a:chExt cx="2332232" cy="1277808"/>
          </a:xfrm>
        </p:grpSpPr>
        <p:sp>
          <p:nvSpPr>
            <p:cNvPr id="16" name="Freeform 57">
              <a:extLst>
                <a:ext uri="{FF2B5EF4-FFF2-40B4-BE49-F238E27FC236}">
                  <a16:creationId xmlns:a16="http://schemas.microsoft.com/office/drawing/2014/main" id="{7286358E-1A13-4EED-3514-E766DF2C4034}"/>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58">
              <a:extLst>
                <a:ext uri="{FF2B5EF4-FFF2-40B4-BE49-F238E27FC236}">
                  <a16:creationId xmlns:a16="http://schemas.microsoft.com/office/drawing/2014/main" id="{DC58EC31-ED49-1A38-AEFD-B3158AD9518E}"/>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83C912A6-ADAC-AFC1-75A4-B2D7F1B20BA4}"/>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E5A3DA2C-049E-81C3-729A-BF98343AFEED}"/>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B6D235E6-5E8E-EAD6-F9CC-6D661A5836CA}"/>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1" name="Freeform 62">
              <a:extLst>
                <a:ext uri="{FF2B5EF4-FFF2-40B4-BE49-F238E27FC236}">
                  <a16:creationId xmlns:a16="http://schemas.microsoft.com/office/drawing/2014/main" id="{07BF7DB5-7365-EBB0-E56D-29FCE8E51945}"/>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67F8C1C8-2BA6-419B-8C3B-FD5560638CA0}"/>
                </a:ext>
              </a:extLst>
            </p:cNvPr>
            <p:cNvSpPr>
              <a:spLocks noChangeArrowheads="1"/>
            </p:cNvSpPr>
            <p:nvPr/>
          </p:nvSpPr>
          <p:spPr bwMode="auto">
            <a:xfrm>
              <a:off x="3687977" y="2796172"/>
              <a:ext cx="380284" cy="1277808"/>
            </a:xfrm>
            <a:prstGeom prst="rect">
              <a:avLst/>
            </a:prstGeom>
            <a:solidFill>
              <a:schemeClr val="accent2"/>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58810AB8-8FCB-66E2-2356-A258C64C8B52}"/>
                </a:ext>
              </a:extLst>
            </p:cNvPr>
            <p:cNvSpPr>
              <a:spLocks noChangeArrowheads="1"/>
            </p:cNvSpPr>
            <p:nvPr/>
          </p:nvSpPr>
          <p:spPr bwMode="auto">
            <a:xfrm rot="16200000">
              <a:off x="3354887" y="3319442"/>
              <a:ext cx="10419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ACTIVITY 02</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24" name="Rectangle 23">
              <a:extLst>
                <a:ext uri="{FF2B5EF4-FFF2-40B4-BE49-F238E27FC236}">
                  <a16:creationId xmlns:a16="http://schemas.microsoft.com/office/drawing/2014/main" id="{FF5EB7A8-328E-AD3D-2F62-D3AB37668AAF}"/>
                </a:ext>
              </a:extLst>
            </p:cNvPr>
            <p:cNvSpPr/>
            <p:nvPr/>
          </p:nvSpPr>
          <p:spPr>
            <a:xfrm>
              <a:off x="4172674" y="2942496"/>
              <a:ext cx="1680860" cy="892552"/>
            </a:xfrm>
            <a:prstGeom prst="rect">
              <a:avLst/>
            </a:prstGeom>
          </p:spPr>
          <p:txBody>
            <a:bodyPr wrap="square">
              <a:spAutoFit/>
            </a:bodyPr>
            <a:lstStyle/>
            <a:p>
              <a:r>
                <a:rPr lang="en-US" sz="1200" b="1">
                  <a:solidFill>
                    <a:schemeClr val="accent6"/>
                  </a:solidFill>
                  <a:latin typeface="+mj-lt"/>
                </a:rPr>
                <a:t>Readiness Survey</a:t>
              </a:r>
            </a:p>
            <a:p>
              <a:endParaRPr lang="en-US" sz="800">
                <a:solidFill>
                  <a:schemeClr val="accent6"/>
                </a:solidFill>
              </a:endParaRPr>
            </a:p>
            <a:p>
              <a:r>
                <a:rPr lang="en-GB" sz="800">
                  <a:solidFill>
                    <a:schemeClr val="accent6"/>
                  </a:solidFill>
                </a:rPr>
                <a:t>Institutions will complete the survey (see link) and be entered into the competition to win 1:1 devices.</a:t>
              </a:r>
              <a:endParaRPr lang="en-US" sz="800">
                <a:solidFill>
                  <a:schemeClr val="accent6"/>
                </a:solidFill>
                <a:latin typeface="Source Sans Pro Light" panose="020B0403030403020204" pitchFamily="34" charset="0"/>
                <a:ea typeface="Roboto Light" panose="02000000000000000000" pitchFamily="2" charset="0"/>
                <a:cs typeface="Roboto Light" panose="02000000000000000000" pitchFamily="2" charset="0"/>
              </a:endParaRPr>
            </a:p>
          </p:txBody>
        </p:sp>
      </p:grpSp>
      <p:grpSp>
        <p:nvGrpSpPr>
          <p:cNvPr id="29" name="Group 28">
            <a:extLst>
              <a:ext uri="{FF2B5EF4-FFF2-40B4-BE49-F238E27FC236}">
                <a16:creationId xmlns:a16="http://schemas.microsoft.com/office/drawing/2014/main" id="{50B03A3D-C911-22F8-77B9-D7A05A50BCB3}"/>
              </a:ext>
            </a:extLst>
          </p:cNvPr>
          <p:cNvGrpSpPr/>
          <p:nvPr/>
        </p:nvGrpSpPr>
        <p:grpSpPr>
          <a:xfrm>
            <a:off x="6074663" y="4283441"/>
            <a:ext cx="2332232" cy="1277808"/>
            <a:chOff x="6276834" y="2796172"/>
            <a:chExt cx="2332232" cy="1277808"/>
          </a:xfrm>
        </p:grpSpPr>
        <p:sp>
          <p:nvSpPr>
            <p:cNvPr id="30" name="Freeform 67">
              <a:extLst>
                <a:ext uri="{FF2B5EF4-FFF2-40B4-BE49-F238E27FC236}">
                  <a16:creationId xmlns:a16="http://schemas.microsoft.com/office/drawing/2014/main" id="{B3CCE263-3047-2E43-4502-65215CC3F089}"/>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18">
              <a:extLst>
                <a:ext uri="{FF2B5EF4-FFF2-40B4-BE49-F238E27FC236}">
                  <a16:creationId xmlns:a16="http://schemas.microsoft.com/office/drawing/2014/main" id="{549A4579-1883-B8B3-7B74-DBC6E6253DDF}"/>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 name="Rectangle 19">
              <a:extLst>
                <a:ext uri="{FF2B5EF4-FFF2-40B4-BE49-F238E27FC236}">
                  <a16:creationId xmlns:a16="http://schemas.microsoft.com/office/drawing/2014/main" id="{CE1C4D7A-22C4-5180-B12E-AF3F3292981B}"/>
                </a:ext>
              </a:extLst>
            </p:cNvPr>
            <p:cNvSpPr>
              <a:spLocks noChangeArrowheads="1"/>
            </p:cNvSpPr>
            <p:nvPr/>
          </p:nvSpPr>
          <p:spPr bwMode="auto">
            <a:xfrm>
              <a:off x="6276834" y="2796172"/>
              <a:ext cx="380284" cy="1277808"/>
            </a:xfrm>
            <a:prstGeom prst="rect">
              <a:avLst/>
            </a:prstGeom>
            <a:solidFill>
              <a:schemeClr val="accent2"/>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 name="Rectangle 32">
              <a:extLst>
                <a:ext uri="{FF2B5EF4-FFF2-40B4-BE49-F238E27FC236}">
                  <a16:creationId xmlns:a16="http://schemas.microsoft.com/office/drawing/2014/main" id="{B81676BB-37D8-5595-36CB-E47EDDEC5355}"/>
                </a:ext>
              </a:extLst>
            </p:cNvPr>
            <p:cNvSpPr>
              <a:spLocks noChangeArrowheads="1"/>
            </p:cNvSpPr>
            <p:nvPr/>
          </p:nvSpPr>
          <p:spPr bwMode="auto">
            <a:xfrm rot="16200000">
              <a:off x="5946002" y="3319441"/>
              <a:ext cx="10419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ACTIVITY 03</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34" name="Rectangle 33">
              <a:extLst>
                <a:ext uri="{FF2B5EF4-FFF2-40B4-BE49-F238E27FC236}">
                  <a16:creationId xmlns:a16="http://schemas.microsoft.com/office/drawing/2014/main" id="{57EBF574-2D9F-6168-43D1-84B36885B803}"/>
                </a:ext>
              </a:extLst>
            </p:cNvPr>
            <p:cNvSpPr/>
            <p:nvPr/>
          </p:nvSpPr>
          <p:spPr>
            <a:xfrm>
              <a:off x="6778158" y="2940521"/>
              <a:ext cx="1527778" cy="1015663"/>
            </a:xfrm>
            <a:prstGeom prst="rect">
              <a:avLst/>
            </a:prstGeom>
          </p:spPr>
          <p:txBody>
            <a:bodyPr wrap="square">
              <a:spAutoFit/>
            </a:bodyPr>
            <a:lstStyle/>
            <a:p>
              <a:r>
                <a:rPr lang="en-US" sz="1200" b="1">
                  <a:solidFill>
                    <a:schemeClr val="accent6"/>
                  </a:solidFill>
                  <a:latin typeface="+mj-lt"/>
                </a:rPr>
                <a:t>Bi-Annual Event</a:t>
              </a:r>
            </a:p>
            <a:p>
              <a:endParaRPr lang="en-US" sz="800">
                <a:solidFill>
                  <a:schemeClr val="accent6"/>
                </a:solidFill>
              </a:endParaRPr>
            </a:p>
            <a:p>
              <a:r>
                <a:rPr lang="en-US" sz="800">
                  <a:solidFill>
                    <a:schemeClr val="accent6"/>
                  </a:solidFill>
                </a:rPr>
                <a:t>We will host a bi-annual event for 2 delegates per institution. The event will focus on 1:1 device and digital strategy.</a:t>
              </a:r>
            </a:p>
          </p:txBody>
        </p:sp>
      </p:grpSp>
      <p:grpSp>
        <p:nvGrpSpPr>
          <p:cNvPr id="35" name="Group 34">
            <a:extLst>
              <a:ext uri="{FF2B5EF4-FFF2-40B4-BE49-F238E27FC236}">
                <a16:creationId xmlns:a16="http://schemas.microsoft.com/office/drawing/2014/main" id="{2131665B-C40F-899D-A310-57F0E30AD836}"/>
              </a:ext>
            </a:extLst>
          </p:cNvPr>
          <p:cNvGrpSpPr/>
          <p:nvPr/>
        </p:nvGrpSpPr>
        <p:grpSpPr>
          <a:xfrm>
            <a:off x="8663520" y="4283441"/>
            <a:ext cx="2336220" cy="1277808"/>
            <a:chOff x="8865691" y="2796172"/>
            <a:chExt cx="2336220" cy="1277808"/>
          </a:xfrm>
        </p:grpSpPr>
        <p:sp>
          <p:nvSpPr>
            <p:cNvPr id="36" name="Freeform 73">
              <a:extLst>
                <a:ext uri="{FF2B5EF4-FFF2-40B4-BE49-F238E27FC236}">
                  <a16:creationId xmlns:a16="http://schemas.microsoft.com/office/drawing/2014/main" id="{7E44AA28-8834-2BF2-B894-B52C089DFA7E}"/>
                </a:ext>
              </a:extLst>
            </p:cNvPr>
            <p:cNvSpPr/>
            <p:nvPr/>
          </p:nvSpPr>
          <p:spPr>
            <a:xfrm>
              <a:off x="8865691" y="2796172"/>
              <a:ext cx="2247133" cy="1277808"/>
            </a:xfrm>
            <a:custGeom>
              <a:avLst/>
              <a:gdLst>
                <a:gd name="connsiteX0" fmla="*/ 0 w 2247133"/>
                <a:gd name="connsiteY0" fmla="*/ 0 h 1277808"/>
                <a:gd name="connsiteX1" fmla="*/ 1667399 w 2247133"/>
                <a:gd name="connsiteY1" fmla="*/ 0 h 1277808"/>
                <a:gd name="connsiteX2" fmla="*/ 2247133 w 2247133"/>
                <a:gd name="connsiteY2" fmla="*/ 636910 h 1277808"/>
                <a:gd name="connsiteX3" fmla="*/ 1667399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7399" y="0"/>
                  </a:lnTo>
                  <a:lnTo>
                    <a:pt x="2247133" y="636910"/>
                  </a:lnTo>
                  <a:lnTo>
                    <a:pt x="1667399"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26">
              <a:extLst>
                <a:ext uri="{FF2B5EF4-FFF2-40B4-BE49-F238E27FC236}">
                  <a16:creationId xmlns:a16="http://schemas.microsoft.com/office/drawing/2014/main" id="{170D208A-9DDE-536C-B894-5193D29C203F}"/>
                </a:ext>
              </a:extLst>
            </p:cNvPr>
            <p:cNvSpPr>
              <a:spLocks/>
            </p:cNvSpPr>
            <p:nvPr/>
          </p:nvSpPr>
          <p:spPr bwMode="auto">
            <a:xfrm>
              <a:off x="10614199" y="2796172"/>
              <a:ext cx="587712" cy="1277808"/>
            </a:xfrm>
            <a:custGeom>
              <a:avLst/>
              <a:gdLst>
                <a:gd name="T0" fmla="*/ 173 w 442"/>
                <a:gd name="T1" fmla="*/ 0 h 961"/>
                <a:gd name="T2" fmla="*/ 0 w 442"/>
                <a:gd name="T3" fmla="*/ 0 h 961"/>
                <a:gd name="T4" fmla="*/ 437 w 442"/>
                <a:gd name="T5" fmla="*/ 479 h 961"/>
                <a:gd name="T6" fmla="*/ 0 w 442"/>
                <a:gd name="T7" fmla="*/ 961 h 961"/>
                <a:gd name="T8" fmla="*/ 173 w 442"/>
                <a:gd name="T9" fmla="*/ 961 h 961"/>
                <a:gd name="T10" fmla="*/ 442 w 442"/>
                <a:gd name="T11" fmla="*/ 479 h 961"/>
                <a:gd name="T12" fmla="*/ 173 w 442"/>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42" h="961">
                  <a:moveTo>
                    <a:pt x="173" y="0"/>
                  </a:moveTo>
                  <a:lnTo>
                    <a:pt x="0" y="0"/>
                  </a:lnTo>
                  <a:lnTo>
                    <a:pt x="437" y="479"/>
                  </a:lnTo>
                  <a:lnTo>
                    <a:pt x="0" y="961"/>
                  </a:lnTo>
                  <a:lnTo>
                    <a:pt x="173" y="961"/>
                  </a:lnTo>
                  <a:lnTo>
                    <a:pt x="442" y="479"/>
                  </a:lnTo>
                  <a:lnTo>
                    <a:pt x="173" y="0"/>
                  </a:lnTo>
                  <a:close/>
                </a:path>
              </a:pathLst>
            </a:custGeom>
            <a:solidFill>
              <a:schemeClr val="accent2"/>
            </a:solidFill>
            <a:ln w="9525">
              <a:noFill/>
              <a:round/>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 name="Rectangle 27">
              <a:extLst>
                <a:ext uri="{FF2B5EF4-FFF2-40B4-BE49-F238E27FC236}">
                  <a16:creationId xmlns:a16="http://schemas.microsoft.com/office/drawing/2014/main" id="{CE12A7B7-E4C3-8C7E-DB07-E4070AC8110B}"/>
                </a:ext>
              </a:extLst>
            </p:cNvPr>
            <p:cNvSpPr>
              <a:spLocks noChangeArrowheads="1"/>
            </p:cNvSpPr>
            <p:nvPr/>
          </p:nvSpPr>
          <p:spPr bwMode="auto">
            <a:xfrm>
              <a:off x="8865691" y="2796172"/>
              <a:ext cx="380284" cy="1277808"/>
            </a:xfrm>
            <a:prstGeom prst="rect">
              <a:avLst/>
            </a:prstGeom>
            <a:solidFill>
              <a:schemeClr val="accent2"/>
            </a:solidFill>
            <a:ln w="9525">
              <a:noFill/>
              <a:miter lim="800000"/>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 name="Rectangle 38">
              <a:extLst>
                <a:ext uri="{FF2B5EF4-FFF2-40B4-BE49-F238E27FC236}">
                  <a16:creationId xmlns:a16="http://schemas.microsoft.com/office/drawing/2014/main" id="{3938E24E-7CDE-5A37-C447-3982B13ECC8A}"/>
                </a:ext>
              </a:extLst>
            </p:cNvPr>
            <p:cNvSpPr>
              <a:spLocks noChangeArrowheads="1"/>
            </p:cNvSpPr>
            <p:nvPr/>
          </p:nvSpPr>
          <p:spPr bwMode="auto">
            <a:xfrm rot="16200000">
              <a:off x="8534859" y="3327351"/>
              <a:ext cx="10419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ACTIVITY 04</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40" name="Rectangle 39">
              <a:extLst>
                <a:ext uri="{FF2B5EF4-FFF2-40B4-BE49-F238E27FC236}">
                  <a16:creationId xmlns:a16="http://schemas.microsoft.com/office/drawing/2014/main" id="{4DC3FA08-070C-746F-C10D-A2EA58F0FD48}"/>
                </a:ext>
              </a:extLst>
            </p:cNvPr>
            <p:cNvSpPr/>
            <p:nvPr/>
          </p:nvSpPr>
          <p:spPr>
            <a:xfrm>
              <a:off x="9380031" y="2940011"/>
              <a:ext cx="1396422" cy="892552"/>
            </a:xfrm>
            <a:prstGeom prst="rect">
              <a:avLst/>
            </a:prstGeom>
          </p:spPr>
          <p:txBody>
            <a:bodyPr wrap="square">
              <a:spAutoFit/>
            </a:bodyPr>
            <a:lstStyle/>
            <a:p>
              <a:r>
                <a:rPr lang="en-US" sz="1200" b="1">
                  <a:solidFill>
                    <a:schemeClr val="accent6"/>
                  </a:solidFill>
                  <a:latin typeface="+mj-lt"/>
                </a:rPr>
                <a:t>Marketing</a:t>
              </a:r>
            </a:p>
            <a:p>
              <a:endParaRPr lang="en-US" sz="800">
                <a:solidFill>
                  <a:schemeClr val="accent6"/>
                </a:solidFill>
              </a:endParaRPr>
            </a:p>
            <a:p>
              <a:r>
                <a:rPr lang="en-US" sz="800">
                  <a:solidFill>
                    <a:schemeClr val="accent6"/>
                  </a:solidFill>
                </a:rPr>
                <a:t>Activities delivered through </a:t>
              </a:r>
              <a:r>
                <a:rPr lang="en-US" sz="800" err="1">
                  <a:solidFill>
                    <a:schemeClr val="accent6"/>
                  </a:solidFill>
                </a:rPr>
                <a:t>EduGeek</a:t>
              </a:r>
              <a:r>
                <a:rPr lang="en-US" sz="800">
                  <a:solidFill>
                    <a:schemeClr val="accent6"/>
                  </a:solidFill>
                </a:rPr>
                <a:t>, Tablet Academy and T.E.S adverts.</a:t>
              </a:r>
              <a:endParaRPr lang="en-GB" sz="800">
                <a:solidFill>
                  <a:schemeClr val="accent6"/>
                </a:solidFill>
              </a:endParaRPr>
            </a:p>
          </p:txBody>
        </p:sp>
      </p:grpSp>
      <p:sp>
        <p:nvSpPr>
          <p:cNvPr id="41" name="TextBox 40">
            <a:extLst>
              <a:ext uri="{FF2B5EF4-FFF2-40B4-BE49-F238E27FC236}">
                <a16:creationId xmlns:a16="http://schemas.microsoft.com/office/drawing/2014/main" id="{1A659745-C5D3-01F4-8061-B98CC09CF5DE}"/>
              </a:ext>
            </a:extLst>
          </p:cNvPr>
          <p:cNvSpPr txBox="1"/>
          <p:nvPr/>
        </p:nvSpPr>
        <p:spPr>
          <a:xfrm>
            <a:off x="849906" y="2847006"/>
            <a:ext cx="8867307" cy="1015663"/>
          </a:xfrm>
          <a:prstGeom prst="rect">
            <a:avLst/>
          </a:prstGeom>
          <a:noFill/>
        </p:spPr>
        <p:txBody>
          <a:bodyPr wrap="square" rtlCol="0">
            <a:spAutoFit/>
          </a:bodyPr>
          <a:lstStyle/>
          <a:p>
            <a:r>
              <a:rPr lang="en-GB" sz="2000" b="1">
                <a:solidFill>
                  <a:srgbClr val="0070AA"/>
                </a:solidFill>
                <a:latin typeface="+mj-lt"/>
              </a:rPr>
              <a:t>Institutions completing the survey will be entered into a prize draw to win a </a:t>
            </a:r>
            <a:br>
              <a:rPr lang="en-GB" sz="2000" b="1">
                <a:solidFill>
                  <a:srgbClr val="0070AA"/>
                </a:solidFill>
                <a:latin typeface="+mj-lt"/>
              </a:rPr>
            </a:br>
            <a:r>
              <a:rPr lang="en-GB" sz="2000" b="1">
                <a:solidFill>
                  <a:srgbClr val="0070AA"/>
                </a:solidFill>
                <a:latin typeface="+mj-lt"/>
              </a:rPr>
              <a:t>3-year 1:1 package for up to 275 students (1-year group), including all consultancy, deployment support and training (A&amp;D Model).</a:t>
            </a:r>
          </a:p>
        </p:txBody>
      </p:sp>
    </p:spTree>
    <p:extLst>
      <p:ext uri="{BB962C8B-B14F-4D97-AF65-F5344CB8AC3E}">
        <p14:creationId xmlns:p14="http://schemas.microsoft.com/office/powerpoint/2010/main" val="10552034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0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50000">
                                          <p:cBhvr additive="base">
                                            <p:cTn id="12"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50000">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14:bounceEnd="50000">
                                          <p:cBhvr additive="base">
                                            <p:cTn id="17"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0000">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14:bounceEnd="50000">
                                          <p:cBhvr additive="base">
                                            <p:cTn id="22" dur="50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0-#ppt_w/2"/>
                                              </p:val>
                                            </p:tav>
                                            <p:tav tm="100000">
                                              <p:val>
                                                <p:strVal val="#ppt_x"/>
                                              </p:val>
                                            </p:tav>
                                          </p:tavLst>
                                        </p:anim>
                                        <p:anim calcmode="lin" valueType="num">
                                          <p:cBhvr additive="base">
                                            <p:cTn id="23"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8B577A1-DC95-4E8D-A002-F46A33C5B6B5}"/>
              </a:ext>
            </a:extLst>
          </p:cNvPr>
          <p:cNvGrpSpPr/>
          <p:nvPr/>
        </p:nvGrpSpPr>
        <p:grpSpPr>
          <a:xfrm>
            <a:off x="5952184" y="618184"/>
            <a:ext cx="6239816" cy="6239817"/>
            <a:chOff x="6489230" y="1155230"/>
            <a:chExt cx="5702770" cy="5702771"/>
          </a:xfrm>
        </p:grpSpPr>
        <p:sp>
          <p:nvSpPr>
            <p:cNvPr id="2" name="Graphic 26">
              <a:extLst>
                <a:ext uri="{FF2B5EF4-FFF2-40B4-BE49-F238E27FC236}">
                  <a16:creationId xmlns:a16="http://schemas.microsoft.com/office/drawing/2014/main" id="{FF603A3E-8091-45FD-B301-5197C3D9953A}"/>
                </a:ext>
              </a:extLst>
            </p:cNvPr>
            <p:cNvSpPr/>
            <p:nvPr/>
          </p:nvSpPr>
          <p:spPr>
            <a:xfrm>
              <a:off x="6489230" y="1155230"/>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accent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3" name="Graphic 2">
              <a:extLst>
                <a:ext uri="{FF2B5EF4-FFF2-40B4-BE49-F238E27FC236}">
                  <a16:creationId xmlns:a16="http://schemas.microsoft.com/office/drawing/2014/main" id="{32E34E82-671C-426C-A9E3-3A798D393230}"/>
                </a:ext>
              </a:extLst>
            </p:cNvPr>
            <p:cNvSpPr/>
            <p:nvPr/>
          </p:nvSpPr>
          <p:spPr>
            <a:xfrm flipH="1">
              <a:off x="8316686" y="2982694"/>
              <a:ext cx="3875312" cy="3875307"/>
            </a:xfrm>
            <a:custGeom>
              <a:avLst/>
              <a:gdLst>
                <a:gd name="connsiteX0" fmla="*/ 0 w 4487619"/>
                <a:gd name="connsiteY0" fmla="*/ 0 h 4487613"/>
                <a:gd name="connsiteX1" fmla="*/ 4487619 w 4487619"/>
                <a:gd name="connsiteY1" fmla="*/ 4487613 h 4487613"/>
                <a:gd name="connsiteX2" fmla="*/ 0 w 4487619"/>
                <a:gd name="connsiteY2" fmla="*/ 4487613 h 4487613"/>
              </a:gdLst>
              <a:ahLst/>
              <a:cxnLst>
                <a:cxn ang="0">
                  <a:pos x="connsiteX0" y="connsiteY0"/>
                </a:cxn>
                <a:cxn ang="0">
                  <a:pos x="connsiteX1" y="connsiteY1"/>
                </a:cxn>
                <a:cxn ang="0">
                  <a:pos x="connsiteX2" y="connsiteY2"/>
                </a:cxn>
              </a:cxnLst>
              <a:rect l="l" t="t" r="r" b="b"/>
              <a:pathLst>
                <a:path w="4487619" h="4487613">
                  <a:moveTo>
                    <a:pt x="0" y="0"/>
                  </a:moveTo>
                  <a:lnTo>
                    <a:pt x="4487619" y="4487613"/>
                  </a:lnTo>
                  <a:lnTo>
                    <a:pt x="0" y="4487613"/>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grpSp>
      <p:sp>
        <p:nvSpPr>
          <p:cNvPr id="4" name="Graphic 10">
            <a:extLst>
              <a:ext uri="{FF2B5EF4-FFF2-40B4-BE49-F238E27FC236}">
                <a16:creationId xmlns:a16="http://schemas.microsoft.com/office/drawing/2014/main" id="{79E46568-10CC-4E6E-922D-8188BD0A2CCD}"/>
              </a:ext>
            </a:extLst>
          </p:cNvPr>
          <p:cNvSpPr/>
          <p:nvPr/>
        </p:nvSpPr>
        <p:spPr>
          <a:xfrm flipH="1">
            <a:off x="8921515" y="3374409"/>
            <a:ext cx="2877886" cy="287787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2">
              <a:alpha val="43145"/>
            </a:schemeClr>
          </a:solidFill>
          <a:ln w="9525" cap="flat">
            <a:noFill/>
            <a:prstDash val="solid"/>
            <a:miter/>
          </a:ln>
        </p:spPr>
        <p:txBody>
          <a:bodyPr rtlCol="0" anchor="ctr"/>
          <a:lstStyle/>
          <a:p>
            <a:endParaRPr lang="en-ID"/>
          </a:p>
        </p:txBody>
      </p:sp>
      <p:sp>
        <p:nvSpPr>
          <p:cNvPr id="5" name="Rectangle 4">
            <a:extLst>
              <a:ext uri="{FF2B5EF4-FFF2-40B4-BE49-F238E27FC236}">
                <a16:creationId xmlns:a16="http://schemas.microsoft.com/office/drawing/2014/main" id="{1A269863-3C02-F212-8A7C-B42F170B13E6}"/>
              </a:ext>
            </a:extLst>
          </p:cNvPr>
          <p:cNvSpPr/>
          <p:nvPr/>
        </p:nvSpPr>
        <p:spPr>
          <a:xfrm>
            <a:off x="320903" y="1121979"/>
            <a:ext cx="9073261" cy="5468603"/>
          </a:xfrm>
          <a:prstGeom prst="rect">
            <a:avLst/>
          </a:prstGeom>
          <a:solidFill>
            <a:srgbClr val="FFFFFF">
              <a:alpha val="69953"/>
            </a:srgbClr>
          </a:solidFill>
          <a:ln>
            <a:solidFill>
              <a:schemeClr val="bg2"/>
            </a:solidFill>
          </a:ln>
          <a:effectLst>
            <a:outerShdw blurRad="71586"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aphic 10">
            <a:extLst>
              <a:ext uri="{FF2B5EF4-FFF2-40B4-BE49-F238E27FC236}">
                <a16:creationId xmlns:a16="http://schemas.microsoft.com/office/drawing/2014/main" id="{D1000B5B-3089-41F1-8FA8-157103DEEC30}"/>
              </a:ext>
            </a:extLst>
          </p:cNvPr>
          <p:cNvSpPr/>
          <p:nvPr/>
        </p:nvSpPr>
        <p:spPr>
          <a:xfrm flipH="1">
            <a:off x="10090267" y="1019837"/>
            <a:ext cx="1967590" cy="196758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2">
              <a:alpha val="46656"/>
            </a:schemeClr>
          </a:solidFill>
          <a:ln w="9525" cap="flat">
            <a:noFill/>
            <a:prstDash val="solid"/>
            <a:miter/>
          </a:ln>
        </p:spPr>
        <p:txBody>
          <a:bodyPr rtlCol="0" anchor="ctr"/>
          <a:lstStyle/>
          <a:p>
            <a:endParaRPr lang="en-ID"/>
          </a:p>
        </p:txBody>
      </p:sp>
      <p:sp>
        <p:nvSpPr>
          <p:cNvPr id="26" name="Graphic 31">
            <a:extLst>
              <a:ext uri="{FF2B5EF4-FFF2-40B4-BE49-F238E27FC236}">
                <a16:creationId xmlns:a16="http://schemas.microsoft.com/office/drawing/2014/main" id="{291B9634-1D1B-4FA7-A015-514CCC8D18D1}"/>
              </a:ext>
            </a:extLst>
          </p:cNvPr>
          <p:cNvSpPr/>
          <p:nvPr/>
        </p:nvSpPr>
        <p:spPr>
          <a:xfrm rot="18900000">
            <a:off x="9898663" y="1393407"/>
            <a:ext cx="317366" cy="31736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7" name="Graphic 31">
            <a:extLst>
              <a:ext uri="{FF2B5EF4-FFF2-40B4-BE49-F238E27FC236}">
                <a16:creationId xmlns:a16="http://schemas.microsoft.com/office/drawing/2014/main" id="{9C6F2ECD-4A8B-415E-984A-CC487A931189}"/>
              </a:ext>
            </a:extLst>
          </p:cNvPr>
          <p:cNvSpPr/>
          <p:nvPr/>
        </p:nvSpPr>
        <p:spPr>
          <a:xfrm rot="18900000">
            <a:off x="10331755" y="1171978"/>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8" name="TextBox 27">
            <a:extLst>
              <a:ext uri="{FF2B5EF4-FFF2-40B4-BE49-F238E27FC236}">
                <a16:creationId xmlns:a16="http://schemas.microsoft.com/office/drawing/2014/main" id="{CE435F8C-3B3B-4BEA-BF08-9719D223C73C}"/>
              </a:ext>
            </a:extLst>
          </p:cNvPr>
          <p:cNvSpPr txBox="1"/>
          <p:nvPr/>
        </p:nvSpPr>
        <p:spPr>
          <a:xfrm>
            <a:off x="320903" y="87511"/>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29" name="Straight Connector 28">
            <a:extLst>
              <a:ext uri="{FF2B5EF4-FFF2-40B4-BE49-F238E27FC236}">
                <a16:creationId xmlns:a16="http://schemas.microsoft.com/office/drawing/2014/main" id="{50ACC948-FE3D-48B2-A557-96C604EF9918}"/>
              </a:ext>
            </a:extLst>
          </p:cNvPr>
          <p:cNvCxnSpPr>
            <a:cxnSpLocks/>
            <a:endCxn id="28" idx="1"/>
          </p:cNvCxnSpPr>
          <p:nvPr/>
        </p:nvCxnSpPr>
        <p:spPr>
          <a:xfrm>
            <a:off x="2631" y="241400"/>
            <a:ext cx="31827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858A4E3-105A-4799-B255-48173852EB28}"/>
              </a:ext>
            </a:extLst>
          </p:cNvPr>
          <p:cNvSpPr txBox="1"/>
          <p:nvPr/>
        </p:nvSpPr>
        <p:spPr>
          <a:xfrm>
            <a:off x="505051" y="1257482"/>
            <a:ext cx="8416464" cy="5052152"/>
          </a:xfrm>
          <a:prstGeom prst="rect">
            <a:avLst/>
          </a:prstGeom>
          <a:noFill/>
        </p:spPr>
        <p:txBody>
          <a:bodyPr wrap="square" rtlCol="0">
            <a:spAutoFit/>
          </a:bodyPr>
          <a:lstStyle/>
          <a:p>
            <a:pPr marL="342900" indent="-342900">
              <a:lnSpc>
                <a:spcPct val="150000"/>
              </a:lnSpc>
              <a:buAutoNum type="arabicPeriod"/>
            </a:pPr>
            <a:r>
              <a:rPr lang="en-GB" sz="1200">
                <a:solidFill>
                  <a:schemeClr val="tx1">
                    <a:lumMod val="85000"/>
                    <a:lumOff val="15000"/>
                  </a:schemeClr>
                </a:solidFill>
              </a:rPr>
              <a:t>Does your school have a 1-1 programme or an ambition to introduce one?</a:t>
            </a:r>
            <a:br>
              <a:rPr lang="en-GB" sz="1200">
                <a:solidFill>
                  <a:schemeClr val="tx1">
                    <a:lumMod val="85000"/>
                    <a:lumOff val="15000"/>
                  </a:schemeClr>
                </a:solidFill>
              </a:rPr>
            </a:br>
            <a:r>
              <a:rPr lang="en-GB" sz="1200">
                <a:solidFill>
                  <a:schemeClr val="tx1">
                    <a:lumMod val="85000"/>
                    <a:lumOff val="15000"/>
                  </a:schemeClr>
                </a:solidFill>
              </a:rPr>
              <a:t>If Yes, please state the financial model:   BYOD   Parental Donations   School Funded </a:t>
            </a:r>
          </a:p>
          <a:p>
            <a:pPr marL="342900" indent="-342900">
              <a:lnSpc>
                <a:spcPct val="150000"/>
              </a:lnSpc>
              <a:buAutoNum type="arabicPeriod"/>
            </a:pPr>
            <a:r>
              <a:rPr lang="en-GB" sz="1200">
                <a:solidFill>
                  <a:schemeClr val="tx1">
                    <a:lumMod val="85000"/>
                    <a:lumOff val="15000"/>
                  </a:schemeClr>
                </a:solidFill>
              </a:rPr>
              <a:t>How many students do you have per year group?</a:t>
            </a:r>
          </a:p>
          <a:p>
            <a:pPr marL="342900" indent="-342900">
              <a:lnSpc>
                <a:spcPct val="150000"/>
              </a:lnSpc>
              <a:buAutoNum type="arabicPeriod"/>
            </a:pPr>
            <a:r>
              <a:rPr lang="en-GB" sz="1200">
                <a:solidFill>
                  <a:schemeClr val="tx1">
                    <a:lumMod val="85000"/>
                    <a:lumOff val="15000"/>
                  </a:schemeClr>
                </a:solidFill>
              </a:rPr>
              <a:t>What would you say is the average % of readiness of teaching staff to deliver 1-1 or digital learning across your organisation?</a:t>
            </a:r>
          </a:p>
          <a:p>
            <a:pPr marL="342900" indent="-342900">
              <a:lnSpc>
                <a:spcPct val="150000"/>
              </a:lnSpc>
              <a:buAutoNum type="arabicPeriod"/>
            </a:pPr>
            <a:r>
              <a:rPr lang="en-GB" sz="1200">
                <a:solidFill>
                  <a:schemeClr val="tx1">
                    <a:lumMod val="85000"/>
                    <a:lumOff val="15000"/>
                  </a:schemeClr>
                </a:solidFill>
              </a:rPr>
              <a:t>Is your Wi-Fi sufficient to support 1:1 Devices in all teaching areas?</a:t>
            </a:r>
          </a:p>
          <a:p>
            <a:pPr marL="342900" indent="-342900">
              <a:lnSpc>
                <a:spcPct val="150000"/>
              </a:lnSpc>
              <a:buAutoNum type="arabicPeriod"/>
            </a:pPr>
            <a:r>
              <a:rPr lang="en-GB" sz="1200">
                <a:solidFill>
                  <a:schemeClr val="tx1">
                    <a:lumMod val="85000"/>
                    <a:lumOff val="15000"/>
                  </a:schemeClr>
                </a:solidFill>
              </a:rPr>
              <a:t>Do you use Intune to manage your devices?</a:t>
            </a:r>
          </a:p>
          <a:p>
            <a:pPr marL="342900" indent="-342900">
              <a:lnSpc>
                <a:spcPct val="150000"/>
              </a:lnSpc>
              <a:buAutoNum type="arabicPeriod"/>
            </a:pPr>
            <a:r>
              <a:rPr lang="en-GB" sz="1200">
                <a:solidFill>
                  <a:schemeClr val="tx1">
                    <a:lumMod val="85000"/>
                    <a:lumOff val="15000"/>
                  </a:schemeClr>
                </a:solidFill>
              </a:rPr>
              <a:t>Are your IT staff proficient in using Intune?</a:t>
            </a:r>
          </a:p>
          <a:p>
            <a:pPr marL="342900" indent="-342900">
              <a:lnSpc>
                <a:spcPct val="150000"/>
              </a:lnSpc>
              <a:buAutoNum type="arabicPeriod"/>
            </a:pPr>
            <a:r>
              <a:rPr lang="en-GB" sz="1200">
                <a:solidFill>
                  <a:schemeClr val="tx1">
                    <a:lumMod val="85000"/>
                    <a:lumOff val="15000"/>
                  </a:schemeClr>
                </a:solidFill>
              </a:rPr>
              <a:t>What is the preferred hardware in your institution?</a:t>
            </a:r>
            <a:br>
              <a:rPr lang="en-GB" sz="1200">
                <a:solidFill>
                  <a:schemeClr val="tx1">
                    <a:lumMod val="85000"/>
                    <a:lumOff val="15000"/>
                  </a:schemeClr>
                </a:solidFill>
              </a:rPr>
            </a:br>
            <a:r>
              <a:rPr lang="en-GB" sz="1200">
                <a:solidFill>
                  <a:schemeClr val="tx1">
                    <a:lumMod val="85000"/>
                    <a:lumOff val="15000"/>
                  </a:schemeClr>
                </a:solidFill>
              </a:rPr>
              <a:t>Apple	Chrome	Windows	No preference</a:t>
            </a:r>
          </a:p>
          <a:p>
            <a:pPr marL="342900" indent="-342900">
              <a:lnSpc>
                <a:spcPct val="150000"/>
              </a:lnSpc>
              <a:buAutoNum type="arabicPeriod"/>
            </a:pPr>
            <a:r>
              <a:rPr lang="en-GB" sz="1200">
                <a:solidFill>
                  <a:schemeClr val="tx1">
                    <a:lumMod val="85000"/>
                    <a:lumOff val="15000"/>
                  </a:schemeClr>
                </a:solidFill>
              </a:rPr>
              <a:t>What is your preferred form factor?</a:t>
            </a:r>
            <a:br>
              <a:rPr lang="en-GB" sz="1200">
                <a:solidFill>
                  <a:schemeClr val="tx1">
                    <a:lumMod val="85000"/>
                    <a:lumOff val="15000"/>
                  </a:schemeClr>
                </a:solidFill>
              </a:rPr>
            </a:br>
            <a:r>
              <a:rPr lang="en-GB" sz="1200">
                <a:solidFill>
                  <a:schemeClr val="tx1">
                    <a:lumMod val="85000"/>
                    <a:lumOff val="15000"/>
                  </a:schemeClr>
                </a:solidFill>
              </a:rPr>
              <a:t>Tablet (detachable keyboard)	     Clamshell (Traditional Laptop)	    360 degree Hinge</a:t>
            </a:r>
          </a:p>
          <a:p>
            <a:pPr marL="342900" indent="-342900">
              <a:lnSpc>
                <a:spcPct val="150000"/>
              </a:lnSpc>
              <a:buAutoNum type="arabicPeriod"/>
            </a:pPr>
            <a:r>
              <a:rPr lang="en-GB" sz="1200">
                <a:solidFill>
                  <a:schemeClr val="tx1">
                    <a:lumMod val="85000"/>
                    <a:lumOff val="15000"/>
                  </a:schemeClr>
                </a:solidFill>
              </a:rPr>
              <a:t>Do you invest in any of the following accessories to aid 1:1 devices?</a:t>
            </a:r>
            <a:br>
              <a:rPr lang="en-GB" sz="1200">
                <a:solidFill>
                  <a:schemeClr val="tx1">
                    <a:lumMod val="85000"/>
                    <a:lumOff val="15000"/>
                  </a:schemeClr>
                </a:solidFill>
              </a:rPr>
            </a:br>
            <a:r>
              <a:rPr lang="en-GB" sz="1200">
                <a:solidFill>
                  <a:schemeClr val="tx1">
                    <a:lumMod val="85000"/>
                    <a:lumOff val="15000"/>
                  </a:schemeClr>
                </a:solidFill>
              </a:rPr>
              <a:t>Headphones    Keyboard    Monitors    Charging Stations</a:t>
            </a:r>
          </a:p>
          <a:p>
            <a:pPr marL="342900" indent="-342900">
              <a:lnSpc>
                <a:spcPct val="150000"/>
              </a:lnSpc>
              <a:buAutoNum type="arabicPeriod"/>
            </a:pPr>
            <a:r>
              <a:rPr lang="en-GB" sz="1200">
                <a:solidFill>
                  <a:schemeClr val="tx1">
                    <a:lumMod val="85000"/>
                    <a:lumOff val="15000"/>
                  </a:schemeClr>
                </a:solidFill>
              </a:rPr>
              <a:t>Are you aware HP, ACER &amp; Lenovo offer schools up to £150 trade-in to schools along with carbon credits to contra any environmental impact of any purchase?</a:t>
            </a:r>
          </a:p>
          <a:p>
            <a:pPr marL="342900" indent="-342900">
              <a:lnSpc>
                <a:spcPct val="150000"/>
              </a:lnSpc>
              <a:buAutoNum type="arabicPeriod"/>
            </a:pPr>
            <a:r>
              <a:rPr lang="en-GB" sz="1200">
                <a:solidFill>
                  <a:schemeClr val="tx1">
                    <a:lumMod val="85000"/>
                    <a:lumOff val="15000"/>
                  </a:schemeClr>
                </a:solidFill>
              </a:rPr>
              <a:t>In 250 words or less, please state why your institution should be awarded the 3-year 1:1 programme, including up to 275 devices and support from TA Education.</a:t>
            </a:r>
          </a:p>
        </p:txBody>
      </p:sp>
      <p:sp>
        <p:nvSpPr>
          <p:cNvPr id="32" name="TextBox 31">
            <a:extLst>
              <a:ext uri="{FF2B5EF4-FFF2-40B4-BE49-F238E27FC236}">
                <a16:creationId xmlns:a16="http://schemas.microsoft.com/office/drawing/2014/main" id="{D4D69468-5C06-4F3C-93E2-4B287BA28661}"/>
              </a:ext>
            </a:extLst>
          </p:cNvPr>
          <p:cNvSpPr txBox="1"/>
          <p:nvPr/>
        </p:nvSpPr>
        <p:spPr>
          <a:xfrm>
            <a:off x="394334" y="352538"/>
            <a:ext cx="5055295" cy="769441"/>
          </a:xfrm>
          <a:prstGeom prst="rect">
            <a:avLst/>
          </a:prstGeom>
          <a:noFill/>
        </p:spPr>
        <p:txBody>
          <a:bodyPr wrap="none" rtlCol="0">
            <a:spAutoFit/>
          </a:bodyPr>
          <a:lstStyle/>
          <a:p>
            <a:r>
              <a:rPr lang="en-ID" sz="4400" b="1" i="0">
                <a:solidFill>
                  <a:schemeClr val="accent1"/>
                </a:solidFill>
                <a:effectLst/>
                <a:latin typeface="+mj-lt"/>
              </a:rPr>
              <a:t>1:1 Readiness </a:t>
            </a:r>
            <a:r>
              <a:rPr lang="en-ID" sz="4400" i="0">
                <a:solidFill>
                  <a:schemeClr val="accent6"/>
                </a:solidFill>
                <a:effectLst/>
                <a:latin typeface="+mj-lt"/>
              </a:rPr>
              <a:t>Survey</a:t>
            </a:r>
          </a:p>
        </p:txBody>
      </p:sp>
    </p:spTree>
    <p:extLst>
      <p:ext uri="{BB962C8B-B14F-4D97-AF65-F5344CB8AC3E}">
        <p14:creationId xmlns:p14="http://schemas.microsoft.com/office/powerpoint/2010/main" val="549762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C1EC86BC-AE71-84CD-A9CE-3DB4ED96033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90294" y="4155018"/>
            <a:ext cx="2168066" cy="1086126"/>
          </a:xfrm>
          <a:prstGeom prst="rect">
            <a:avLst/>
          </a:prstGeom>
        </p:spPr>
      </p:pic>
      <p:sp>
        <p:nvSpPr>
          <p:cNvPr id="31" name="Freeform 30">
            <a:extLst>
              <a:ext uri="{FF2B5EF4-FFF2-40B4-BE49-F238E27FC236}">
                <a16:creationId xmlns:a16="http://schemas.microsoft.com/office/drawing/2014/main" id="{2EF4D209-3438-E939-3F9B-520E2F1C7919}"/>
              </a:ext>
            </a:extLst>
          </p:cNvPr>
          <p:cNvSpPr/>
          <p:nvPr/>
        </p:nvSpPr>
        <p:spPr>
          <a:xfrm>
            <a:off x="623653" y="1584835"/>
            <a:ext cx="2038907" cy="1470391"/>
          </a:xfrm>
          <a:custGeom>
            <a:avLst/>
            <a:gdLst>
              <a:gd name="connsiteX0" fmla="*/ 0 w 2038908"/>
              <a:gd name="connsiteY0" fmla="*/ 0 h 3472568"/>
              <a:gd name="connsiteX1" fmla="*/ 2038908 w 2038908"/>
              <a:gd name="connsiteY1" fmla="*/ 0 h 3472568"/>
              <a:gd name="connsiteX2" fmla="*/ 2038908 w 2038908"/>
              <a:gd name="connsiteY2" fmla="*/ 3472568 h 3472568"/>
              <a:gd name="connsiteX3" fmla="*/ 0 w 2038908"/>
              <a:gd name="connsiteY3" fmla="*/ 3472568 h 3472568"/>
            </a:gdLst>
            <a:ahLst/>
            <a:cxnLst>
              <a:cxn ang="0">
                <a:pos x="connsiteX0" y="connsiteY0"/>
              </a:cxn>
              <a:cxn ang="0">
                <a:pos x="connsiteX1" y="connsiteY1"/>
              </a:cxn>
              <a:cxn ang="0">
                <a:pos x="connsiteX2" y="connsiteY2"/>
              </a:cxn>
              <a:cxn ang="0">
                <a:pos x="connsiteX3" y="connsiteY3"/>
              </a:cxn>
            </a:cxnLst>
            <a:rect l="l" t="t" r="r" b="b"/>
            <a:pathLst>
              <a:path w="2038908" h="3472568">
                <a:moveTo>
                  <a:pt x="0" y="0"/>
                </a:moveTo>
                <a:lnTo>
                  <a:pt x="2038908" y="0"/>
                </a:lnTo>
                <a:lnTo>
                  <a:pt x="2038908" y="3472568"/>
                </a:lnTo>
                <a:lnTo>
                  <a:pt x="0" y="347256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ff-page Connector 24">
            <a:extLst>
              <a:ext uri="{FF2B5EF4-FFF2-40B4-BE49-F238E27FC236}">
                <a16:creationId xmlns:a16="http://schemas.microsoft.com/office/drawing/2014/main" id="{FEC5360C-C870-48D4-EE0A-B58B6488AB09}"/>
              </a:ext>
            </a:extLst>
          </p:cNvPr>
          <p:cNvSpPr/>
          <p:nvPr/>
        </p:nvSpPr>
        <p:spPr>
          <a:xfrm>
            <a:off x="627940" y="1578070"/>
            <a:ext cx="2038907" cy="544892"/>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raphic 26">
            <a:extLst>
              <a:ext uri="{FF2B5EF4-FFF2-40B4-BE49-F238E27FC236}">
                <a16:creationId xmlns:a16="http://schemas.microsoft.com/office/drawing/2014/main" id="{6D7E30EA-02FE-43F5-8192-472311E771D2}"/>
              </a:ext>
            </a:extLst>
          </p:cNvPr>
          <p:cNvSpPr/>
          <p:nvPr/>
        </p:nvSpPr>
        <p:spPr>
          <a:xfrm>
            <a:off x="7172891" y="0"/>
            <a:ext cx="5019108" cy="6858000"/>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tx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 name="TextBox 1">
            <a:extLst>
              <a:ext uri="{FF2B5EF4-FFF2-40B4-BE49-F238E27FC236}">
                <a16:creationId xmlns:a16="http://schemas.microsoft.com/office/drawing/2014/main" id="{E1C7F5DF-E5A6-49E6-B82A-1311DC2A03FA}"/>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3" name="Straight Connector 2">
            <a:extLst>
              <a:ext uri="{FF2B5EF4-FFF2-40B4-BE49-F238E27FC236}">
                <a16:creationId xmlns:a16="http://schemas.microsoft.com/office/drawing/2014/main" id="{79ECD46F-B2E2-4F72-8CFB-9D8C8D2D0B4F}"/>
              </a:ext>
            </a:extLst>
          </p:cNvPr>
          <p:cNvCxnSpPr>
            <a:cxnSpLocks/>
            <a:endCxn id="2" idx="1"/>
          </p:cNvCxnSpPr>
          <p:nvPr/>
        </p:nvCxnSpPr>
        <p:spPr>
          <a:xfrm>
            <a:off x="0" y="427027"/>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Graphic 2">
            <a:extLst>
              <a:ext uri="{FF2B5EF4-FFF2-40B4-BE49-F238E27FC236}">
                <a16:creationId xmlns:a16="http://schemas.microsoft.com/office/drawing/2014/main" id="{3BAFE5B3-3183-4426-872B-94FC282E0320}"/>
              </a:ext>
            </a:extLst>
          </p:cNvPr>
          <p:cNvSpPr/>
          <p:nvPr/>
        </p:nvSpPr>
        <p:spPr>
          <a:xfrm>
            <a:off x="9181986" y="2370387"/>
            <a:ext cx="3010014" cy="4487614"/>
          </a:xfrm>
          <a:custGeom>
            <a:avLst/>
            <a:gdLst>
              <a:gd name="connsiteX0" fmla="*/ 3010014 w 3010014"/>
              <a:gd name="connsiteY0" fmla="*/ 0 h 4487615"/>
              <a:gd name="connsiteX1" fmla="*/ 3010014 w 3010014"/>
              <a:gd name="connsiteY1" fmla="*/ 4487615 h 4487615"/>
              <a:gd name="connsiteX2" fmla="*/ 1477608 w 3010014"/>
              <a:gd name="connsiteY2" fmla="*/ 4487615 h 4487615"/>
              <a:gd name="connsiteX3" fmla="*/ 0 w 3010014"/>
              <a:gd name="connsiteY3" fmla="*/ 3010010 h 4487615"/>
            </a:gdLst>
            <a:ahLst/>
            <a:cxnLst>
              <a:cxn ang="0">
                <a:pos x="connsiteX0" y="connsiteY0"/>
              </a:cxn>
              <a:cxn ang="0">
                <a:pos x="connsiteX1" y="connsiteY1"/>
              </a:cxn>
              <a:cxn ang="0">
                <a:pos x="connsiteX2" y="connsiteY2"/>
              </a:cxn>
              <a:cxn ang="0">
                <a:pos x="connsiteX3" y="connsiteY3"/>
              </a:cxn>
            </a:cxnLst>
            <a:rect l="l" t="t" r="r" b="b"/>
            <a:pathLst>
              <a:path w="3010014" h="4487615">
                <a:moveTo>
                  <a:pt x="3010014" y="0"/>
                </a:moveTo>
                <a:lnTo>
                  <a:pt x="3010014" y="4487615"/>
                </a:lnTo>
                <a:lnTo>
                  <a:pt x="1477608" y="4487615"/>
                </a:lnTo>
                <a:lnTo>
                  <a:pt x="0" y="3010010"/>
                </a:lnTo>
                <a:close/>
              </a:path>
            </a:pathLst>
          </a:custGeom>
          <a:solidFill>
            <a:schemeClr val="accent1"/>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2" name="Graphic 31">
            <a:extLst>
              <a:ext uri="{FF2B5EF4-FFF2-40B4-BE49-F238E27FC236}">
                <a16:creationId xmlns:a16="http://schemas.microsoft.com/office/drawing/2014/main" id="{F2570D86-849A-4EFE-8065-647BD99BAA8A}"/>
              </a:ext>
            </a:extLst>
          </p:cNvPr>
          <p:cNvSpPr/>
          <p:nvPr/>
        </p:nvSpPr>
        <p:spPr>
          <a:xfrm rot="-2700000">
            <a:off x="10997932" y="1013449"/>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3" name="Graphic 31">
            <a:extLst>
              <a:ext uri="{FF2B5EF4-FFF2-40B4-BE49-F238E27FC236}">
                <a16:creationId xmlns:a16="http://schemas.microsoft.com/office/drawing/2014/main" id="{173D9991-FFE2-4485-A6BA-85947C48CB2F}"/>
              </a:ext>
            </a:extLst>
          </p:cNvPr>
          <p:cNvSpPr/>
          <p:nvPr/>
        </p:nvSpPr>
        <p:spPr>
          <a:xfrm rot="-2700000">
            <a:off x="10825609" y="1443836"/>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6" name="TextBox 25">
            <a:extLst>
              <a:ext uri="{FF2B5EF4-FFF2-40B4-BE49-F238E27FC236}">
                <a16:creationId xmlns:a16="http://schemas.microsoft.com/office/drawing/2014/main" id="{5149B960-D3D4-4E4A-802F-9C465D5CC134}"/>
              </a:ext>
            </a:extLst>
          </p:cNvPr>
          <p:cNvSpPr txBox="1"/>
          <p:nvPr/>
        </p:nvSpPr>
        <p:spPr>
          <a:xfrm>
            <a:off x="540967" y="632816"/>
            <a:ext cx="3611117" cy="707886"/>
          </a:xfrm>
          <a:prstGeom prst="rect">
            <a:avLst/>
          </a:prstGeom>
          <a:noFill/>
        </p:spPr>
        <p:txBody>
          <a:bodyPr wrap="none" rtlCol="0">
            <a:spAutoFit/>
          </a:bodyPr>
          <a:lstStyle/>
          <a:p>
            <a:r>
              <a:rPr lang="en-GB" sz="4000">
                <a:solidFill>
                  <a:schemeClr val="accent1"/>
                </a:solidFill>
                <a:latin typeface="+mj-lt"/>
              </a:rPr>
              <a:t>Why</a:t>
            </a:r>
            <a:r>
              <a:rPr lang="en-GB" sz="4000">
                <a:latin typeface="+mj-lt"/>
              </a:rPr>
              <a:t> </a:t>
            </a:r>
            <a:r>
              <a:rPr lang="en-GB" sz="4000">
                <a:solidFill>
                  <a:schemeClr val="accent6"/>
                </a:solidFill>
                <a:latin typeface="+mj-lt"/>
              </a:rPr>
              <a:t>1:1 Devices</a:t>
            </a:r>
            <a:endParaRPr lang="en-ID" sz="4000" i="0">
              <a:solidFill>
                <a:schemeClr val="accent6"/>
              </a:solidFill>
              <a:effectLst/>
              <a:latin typeface="+mj-lt"/>
            </a:endParaRPr>
          </a:p>
        </p:txBody>
      </p:sp>
      <p:sp>
        <p:nvSpPr>
          <p:cNvPr id="7" name="TextBox 6">
            <a:extLst>
              <a:ext uri="{FF2B5EF4-FFF2-40B4-BE49-F238E27FC236}">
                <a16:creationId xmlns:a16="http://schemas.microsoft.com/office/drawing/2014/main" id="{89035430-0B84-165A-F6C9-A20217D46836}"/>
              </a:ext>
            </a:extLst>
          </p:cNvPr>
          <p:cNvSpPr txBox="1"/>
          <p:nvPr/>
        </p:nvSpPr>
        <p:spPr>
          <a:xfrm>
            <a:off x="623653" y="3365539"/>
            <a:ext cx="4237718" cy="707886"/>
          </a:xfrm>
          <a:prstGeom prst="rect">
            <a:avLst/>
          </a:prstGeom>
          <a:noFill/>
        </p:spPr>
        <p:txBody>
          <a:bodyPr wrap="square" rtlCol="0">
            <a:spAutoFit/>
          </a:bodyPr>
          <a:lstStyle/>
          <a:p>
            <a:r>
              <a:rPr lang="en-US" sz="4000">
                <a:solidFill>
                  <a:schemeClr val="accent1"/>
                </a:solidFill>
                <a:latin typeface="+mj-lt"/>
              </a:rPr>
              <a:t>Case </a:t>
            </a:r>
            <a:r>
              <a:rPr lang="en-US" sz="4000">
                <a:solidFill>
                  <a:schemeClr val="accent6"/>
                </a:solidFill>
                <a:latin typeface="+mj-lt"/>
              </a:rPr>
              <a:t>Studies</a:t>
            </a:r>
          </a:p>
        </p:txBody>
      </p:sp>
      <p:sp>
        <p:nvSpPr>
          <p:cNvPr id="14" name="TextBox 13">
            <a:extLst>
              <a:ext uri="{FF2B5EF4-FFF2-40B4-BE49-F238E27FC236}">
                <a16:creationId xmlns:a16="http://schemas.microsoft.com/office/drawing/2014/main" id="{A58583CE-292A-7362-7974-658D36D94F6B}"/>
              </a:ext>
            </a:extLst>
          </p:cNvPr>
          <p:cNvSpPr txBox="1"/>
          <p:nvPr/>
        </p:nvSpPr>
        <p:spPr>
          <a:xfrm>
            <a:off x="289498" y="5394187"/>
            <a:ext cx="3721431" cy="830997"/>
          </a:xfrm>
          <a:prstGeom prst="rect">
            <a:avLst/>
          </a:prstGeom>
          <a:noFill/>
        </p:spPr>
        <p:txBody>
          <a:bodyPr wrap="square" rtlCol="0">
            <a:spAutoFit/>
          </a:bodyPr>
          <a:lstStyle/>
          <a:p>
            <a:pPr algn="ctr"/>
            <a:r>
              <a:rPr lang="en-GB" sz="1800" b="1">
                <a:solidFill>
                  <a:schemeClr val="accent6"/>
                </a:solidFill>
                <a:latin typeface="+mj-lt"/>
              </a:rPr>
              <a:t>St John Fisher Primary School</a:t>
            </a:r>
            <a:br>
              <a:rPr lang="en-GB" sz="1800"/>
            </a:br>
            <a:r>
              <a:rPr lang="en-GB" sz="1200">
                <a:solidFill>
                  <a:schemeClr val="accent6"/>
                </a:solidFill>
              </a:rPr>
              <a:t>1:1 devices in Key Stage 2</a:t>
            </a:r>
          </a:p>
          <a:p>
            <a:pPr algn="ctr"/>
            <a:endParaRPr lang="en-US"/>
          </a:p>
        </p:txBody>
      </p:sp>
      <p:sp>
        <p:nvSpPr>
          <p:cNvPr id="16" name="TextBox 15">
            <a:extLst>
              <a:ext uri="{FF2B5EF4-FFF2-40B4-BE49-F238E27FC236}">
                <a16:creationId xmlns:a16="http://schemas.microsoft.com/office/drawing/2014/main" id="{323C5771-0DAE-2B19-19FF-61C43307BFE0}"/>
              </a:ext>
            </a:extLst>
          </p:cNvPr>
          <p:cNvSpPr txBox="1"/>
          <p:nvPr/>
        </p:nvSpPr>
        <p:spPr>
          <a:xfrm>
            <a:off x="3451459" y="5394186"/>
            <a:ext cx="3721431" cy="830997"/>
          </a:xfrm>
          <a:prstGeom prst="rect">
            <a:avLst/>
          </a:prstGeom>
          <a:noFill/>
        </p:spPr>
        <p:txBody>
          <a:bodyPr wrap="square" rtlCol="0">
            <a:spAutoFit/>
          </a:bodyPr>
          <a:lstStyle/>
          <a:p>
            <a:pPr algn="ctr"/>
            <a:r>
              <a:rPr lang="en-GB" sz="1800" b="1">
                <a:solidFill>
                  <a:schemeClr val="accent5"/>
                </a:solidFill>
                <a:latin typeface="+mj-lt"/>
              </a:rPr>
              <a:t>The Portsmouth Academy</a:t>
            </a:r>
            <a:br>
              <a:rPr lang="en-GB" sz="1800"/>
            </a:br>
            <a:r>
              <a:rPr lang="en-GB" sz="1200">
                <a:solidFill>
                  <a:schemeClr val="accent5"/>
                </a:solidFill>
              </a:rPr>
              <a:t>1:1 device programme</a:t>
            </a:r>
            <a:endParaRPr lang="en-GB" sz="1800">
              <a:solidFill>
                <a:schemeClr val="accent5"/>
              </a:solidFill>
            </a:endParaRPr>
          </a:p>
          <a:p>
            <a:pPr algn="ctr"/>
            <a:endParaRPr lang="en-US"/>
          </a:p>
        </p:txBody>
      </p:sp>
      <p:grpSp>
        <p:nvGrpSpPr>
          <p:cNvPr id="20" name="Group 19">
            <a:extLst>
              <a:ext uri="{FF2B5EF4-FFF2-40B4-BE49-F238E27FC236}">
                <a16:creationId xmlns:a16="http://schemas.microsoft.com/office/drawing/2014/main" id="{84C114BA-22E1-310C-95ED-26295E27F3BC}"/>
              </a:ext>
            </a:extLst>
          </p:cNvPr>
          <p:cNvGrpSpPr/>
          <p:nvPr/>
        </p:nvGrpSpPr>
        <p:grpSpPr>
          <a:xfrm>
            <a:off x="4973735" y="4427170"/>
            <a:ext cx="539228" cy="539228"/>
            <a:chOff x="2124073" y="4103822"/>
            <a:chExt cx="603682" cy="603682"/>
          </a:xfrm>
        </p:grpSpPr>
        <p:sp>
          <p:nvSpPr>
            <p:cNvPr id="27" name="Oval 26">
              <a:extLst>
                <a:ext uri="{FF2B5EF4-FFF2-40B4-BE49-F238E27FC236}">
                  <a16:creationId xmlns:a16="http://schemas.microsoft.com/office/drawing/2014/main" id="{33B5FFC7-F8D0-3EBF-8F7D-2A85A9591030}"/>
                </a:ext>
              </a:extLst>
            </p:cNvPr>
            <p:cNvSpPr/>
            <p:nvPr/>
          </p:nvSpPr>
          <p:spPr>
            <a:xfrm>
              <a:off x="2124073" y="4103822"/>
              <a:ext cx="603682" cy="603682"/>
            </a:xfrm>
            <a:prstGeom prst="ellipse">
              <a:avLst/>
            </a:prstGeom>
            <a:solidFill>
              <a:srgbClr val="FFFFFF">
                <a:alpha val="43137"/>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13">
              <a:hlinkClick r:id="rId3"/>
              <a:extLst>
                <a:ext uri="{FF2B5EF4-FFF2-40B4-BE49-F238E27FC236}">
                  <a16:creationId xmlns:a16="http://schemas.microsoft.com/office/drawing/2014/main" id="{8C0CD73E-6D0B-C5F4-2D17-D934155A6F4A}"/>
                </a:ext>
              </a:extLst>
            </p:cNvPr>
            <p:cNvSpPr/>
            <p:nvPr/>
          </p:nvSpPr>
          <p:spPr>
            <a:xfrm rot="19800000">
              <a:off x="2251565" y="4236476"/>
              <a:ext cx="324387" cy="279644"/>
            </a:xfrm>
            <a:prstGeom prst="triangle">
              <a:avLst/>
            </a:prstGeom>
            <a:solidFill>
              <a:schemeClr val="accent1">
                <a:alpha val="36863"/>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99185740-FD9C-4AB5-9DCC-6FCA56AF164B}"/>
              </a:ext>
            </a:extLst>
          </p:cNvPr>
          <p:cNvGrpSpPr/>
          <p:nvPr/>
        </p:nvGrpSpPr>
        <p:grpSpPr>
          <a:xfrm>
            <a:off x="10517978" y="5115196"/>
            <a:ext cx="1073631" cy="1255104"/>
            <a:chOff x="6676998" y="1140717"/>
            <a:chExt cx="1509164" cy="1764254"/>
          </a:xfrm>
        </p:grpSpPr>
        <p:sp>
          <p:nvSpPr>
            <p:cNvPr id="9" name="Graphic 31">
              <a:extLst>
                <a:ext uri="{FF2B5EF4-FFF2-40B4-BE49-F238E27FC236}">
                  <a16:creationId xmlns:a16="http://schemas.microsoft.com/office/drawing/2014/main" id="{FE86CE8A-DC10-47EB-AAA5-B75BBECC8F57}"/>
                </a:ext>
              </a:extLst>
            </p:cNvPr>
            <p:cNvSpPr/>
            <p:nvPr/>
          </p:nvSpPr>
          <p:spPr>
            <a:xfrm rot="18900000">
              <a:off x="7167243" y="1886052"/>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0" name="Graphic 31">
              <a:extLst>
                <a:ext uri="{FF2B5EF4-FFF2-40B4-BE49-F238E27FC236}">
                  <a16:creationId xmlns:a16="http://schemas.microsoft.com/office/drawing/2014/main" id="{2578BA90-98E3-45C3-BBE4-F414A04EE2E4}"/>
                </a:ext>
              </a:extLst>
            </p:cNvPr>
            <p:cNvSpPr/>
            <p:nvPr/>
          </p:nvSpPr>
          <p:spPr>
            <a:xfrm rot="18900000">
              <a:off x="6676998" y="1451972"/>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1" name="Graphic 31">
              <a:extLst>
                <a:ext uri="{FF2B5EF4-FFF2-40B4-BE49-F238E27FC236}">
                  <a16:creationId xmlns:a16="http://schemas.microsoft.com/office/drawing/2014/main" id="{0E0207C6-3C1D-4BDD-8641-AA3ED7277BBD}"/>
                </a:ext>
              </a:extLst>
            </p:cNvPr>
            <p:cNvSpPr/>
            <p:nvPr/>
          </p:nvSpPr>
          <p:spPr>
            <a:xfrm rot="18900000">
              <a:off x="7285780" y="1140717"/>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sp>
        <p:nvSpPr>
          <p:cNvPr id="29" name="TextBox 28">
            <a:extLst>
              <a:ext uri="{FF2B5EF4-FFF2-40B4-BE49-F238E27FC236}">
                <a16:creationId xmlns:a16="http://schemas.microsoft.com/office/drawing/2014/main" id="{57676B89-19BC-9FA4-BDDF-D9DA4F9C610B}"/>
              </a:ext>
            </a:extLst>
          </p:cNvPr>
          <p:cNvSpPr txBox="1"/>
          <p:nvPr/>
        </p:nvSpPr>
        <p:spPr>
          <a:xfrm>
            <a:off x="729083" y="1657061"/>
            <a:ext cx="1775550" cy="307777"/>
          </a:xfrm>
          <a:prstGeom prst="rect">
            <a:avLst/>
          </a:prstGeom>
          <a:noFill/>
        </p:spPr>
        <p:txBody>
          <a:bodyPr wrap="square" rtlCol="0">
            <a:spAutoFit/>
          </a:bodyPr>
          <a:lstStyle/>
          <a:p>
            <a:pPr algn="ctr"/>
            <a:r>
              <a:rPr lang="en-GB" sz="1400" b="1">
                <a:solidFill>
                  <a:schemeClr val="bg1"/>
                </a:solidFill>
                <a:latin typeface="+mj-lt"/>
              </a:rPr>
              <a:t>Equitable Learning</a:t>
            </a:r>
          </a:p>
        </p:txBody>
      </p:sp>
      <p:sp>
        <p:nvSpPr>
          <p:cNvPr id="32" name="TextBox 31">
            <a:extLst>
              <a:ext uri="{FF2B5EF4-FFF2-40B4-BE49-F238E27FC236}">
                <a16:creationId xmlns:a16="http://schemas.microsoft.com/office/drawing/2014/main" id="{8D4CE2DC-951B-4B3D-99ED-D90735F887EF}"/>
              </a:ext>
            </a:extLst>
          </p:cNvPr>
          <p:cNvSpPr txBox="1"/>
          <p:nvPr/>
        </p:nvSpPr>
        <p:spPr>
          <a:xfrm>
            <a:off x="729084" y="2236209"/>
            <a:ext cx="1775550" cy="923330"/>
          </a:xfrm>
          <a:prstGeom prst="rect">
            <a:avLst/>
          </a:prstGeom>
          <a:noFill/>
        </p:spPr>
        <p:txBody>
          <a:bodyPr wrap="square" rtlCol="0">
            <a:spAutoFit/>
          </a:bodyPr>
          <a:lstStyle/>
          <a:p>
            <a:pPr algn="ctr"/>
            <a:r>
              <a:rPr lang="en-GB" sz="1200">
                <a:solidFill>
                  <a:schemeClr val="accent5"/>
                </a:solidFill>
              </a:rPr>
              <a:t>Equal Access For All Learners, Supporting Social Mobility. </a:t>
            </a:r>
            <a:endParaRPr lang="en-GB" sz="1200">
              <a:solidFill>
                <a:schemeClr val="accent5"/>
              </a:solidFill>
              <a:hlinkClick r:id="rId4">
                <a:extLst>
                  <a:ext uri="{A12FA001-AC4F-418D-AE19-62706E023703}">
                    <ahyp:hlinkClr xmlns:ahyp="http://schemas.microsoft.com/office/drawing/2018/hyperlinkcolor" val="tx"/>
                  </a:ext>
                </a:extLst>
              </a:hlinkClick>
            </a:endParaRPr>
          </a:p>
          <a:p>
            <a:pPr algn="ctr"/>
            <a:endParaRPr lang="en-US"/>
          </a:p>
        </p:txBody>
      </p:sp>
      <p:sp>
        <p:nvSpPr>
          <p:cNvPr id="33" name="Freeform 32">
            <a:extLst>
              <a:ext uri="{FF2B5EF4-FFF2-40B4-BE49-F238E27FC236}">
                <a16:creationId xmlns:a16="http://schemas.microsoft.com/office/drawing/2014/main" id="{C0FAFEC6-40E4-2316-A0FF-F463B3897D3F}"/>
              </a:ext>
            </a:extLst>
          </p:cNvPr>
          <p:cNvSpPr/>
          <p:nvPr/>
        </p:nvSpPr>
        <p:spPr>
          <a:xfrm>
            <a:off x="2922092" y="1584835"/>
            <a:ext cx="2038907" cy="1470391"/>
          </a:xfrm>
          <a:custGeom>
            <a:avLst/>
            <a:gdLst>
              <a:gd name="connsiteX0" fmla="*/ 0 w 2038908"/>
              <a:gd name="connsiteY0" fmla="*/ 0 h 3472568"/>
              <a:gd name="connsiteX1" fmla="*/ 2038908 w 2038908"/>
              <a:gd name="connsiteY1" fmla="*/ 0 h 3472568"/>
              <a:gd name="connsiteX2" fmla="*/ 2038908 w 2038908"/>
              <a:gd name="connsiteY2" fmla="*/ 3472568 h 3472568"/>
              <a:gd name="connsiteX3" fmla="*/ 0 w 2038908"/>
              <a:gd name="connsiteY3" fmla="*/ 3472568 h 3472568"/>
            </a:gdLst>
            <a:ahLst/>
            <a:cxnLst>
              <a:cxn ang="0">
                <a:pos x="connsiteX0" y="connsiteY0"/>
              </a:cxn>
              <a:cxn ang="0">
                <a:pos x="connsiteX1" y="connsiteY1"/>
              </a:cxn>
              <a:cxn ang="0">
                <a:pos x="connsiteX2" y="connsiteY2"/>
              </a:cxn>
              <a:cxn ang="0">
                <a:pos x="connsiteX3" y="connsiteY3"/>
              </a:cxn>
            </a:cxnLst>
            <a:rect l="l" t="t" r="r" b="b"/>
            <a:pathLst>
              <a:path w="2038908" h="3472568">
                <a:moveTo>
                  <a:pt x="0" y="0"/>
                </a:moveTo>
                <a:lnTo>
                  <a:pt x="2038908" y="0"/>
                </a:lnTo>
                <a:lnTo>
                  <a:pt x="2038908" y="3472568"/>
                </a:lnTo>
                <a:lnTo>
                  <a:pt x="0" y="347256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ff-page Connector 33">
            <a:extLst>
              <a:ext uri="{FF2B5EF4-FFF2-40B4-BE49-F238E27FC236}">
                <a16:creationId xmlns:a16="http://schemas.microsoft.com/office/drawing/2014/main" id="{517DBBE8-5ED6-BFAA-B525-401A4AA9162A}"/>
              </a:ext>
            </a:extLst>
          </p:cNvPr>
          <p:cNvSpPr/>
          <p:nvPr/>
        </p:nvSpPr>
        <p:spPr>
          <a:xfrm>
            <a:off x="2926379" y="1578070"/>
            <a:ext cx="2038907" cy="544892"/>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EA4BBDD7-483E-6166-4E65-2409A8BFC553}"/>
              </a:ext>
            </a:extLst>
          </p:cNvPr>
          <p:cNvSpPr/>
          <p:nvPr/>
        </p:nvSpPr>
        <p:spPr>
          <a:xfrm>
            <a:off x="5221257" y="1584835"/>
            <a:ext cx="2038907" cy="1470391"/>
          </a:xfrm>
          <a:custGeom>
            <a:avLst/>
            <a:gdLst>
              <a:gd name="connsiteX0" fmla="*/ 0 w 2038908"/>
              <a:gd name="connsiteY0" fmla="*/ 0 h 3472568"/>
              <a:gd name="connsiteX1" fmla="*/ 2038908 w 2038908"/>
              <a:gd name="connsiteY1" fmla="*/ 0 h 3472568"/>
              <a:gd name="connsiteX2" fmla="*/ 2038908 w 2038908"/>
              <a:gd name="connsiteY2" fmla="*/ 3472568 h 3472568"/>
              <a:gd name="connsiteX3" fmla="*/ 0 w 2038908"/>
              <a:gd name="connsiteY3" fmla="*/ 3472568 h 3472568"/>
            </a:gdLst>
            <a:ahLst/>
            <a:cxnLst>
              <a:cxn ang="0">
                <a:pos x="connsiteX0" y="connsiteY0"/>
              </a:cxn>
              <a:cxn ang="0">
                <a:pos x="connsiteX1" y="connsiteY1"/>
              </a:cxn>
              <a:cxn ang="0">
                <a:pos x="connsiteX2" y="connsiteY2"/>
              </a:cxn>
              <a:cxn ang="0">
                <a:pos x="connsiteX3" y="connsiteY3"/>
              </a:cxn>
            </a:cxnLst>
            <a:rect l="l" t="t" r="r" b="b"/>
            <a:pathLst>
              <a:path w="2038908" h="3472568">
                <a:moveTo>
                  <a:pt x="0" y="0"/>
                </a:moveTo>
                <a:lnTo>
                  <a:pt x="2038908" y="0"/>
                </a:lnTo>
                <a:lnTo>
                  <a:pt x="2038908" y="3472568"/>
                </a:lnTo>
                <a:lnTo>
                  <a:pt x="0" y="347256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ff-page Connector 35">
            <a:extLst>
              <a:ext uri="{FF2B5EF4-FFF2-40B4-BE49-F238E27FC236}">
                <a16:creationId xmlns:a16="http://schemas.microsoft.com/office/drawing/2014/main" id="{352EDE6C-4367-BC3C-75E6-71271667ACC8}"/>
              </a:ext>
            </a:extLst>
          </p:cNvPr>
          <p:cNvSpPr/>
          <p:nvPr/>
        </p:nvSpPr>
        <p:spPr>
          <a:xfrm>
            <a:off x="5225544" y="1578070"/>
            <a:ext cx="2038907" cy="544892"/>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4FF44656-ABA1-E411-D1AE-28FA4A388BC6}"/>
              </a:ext>
            </a:extLst>
          </p:cNvPr>
          <p:cNvSpPr/>
          <p:nvPr/>
        </p:nvSpPr>
        <p:spPr>
          <a:xfrm>
            <a:off x="7519696" y="1584835"/>
            <a:ext cx="2038907" cy="1470391"/>
          </a:xfrm>
          <a:custGeom>
            <a:avLst/>
            <a:gdLst>
              <a:gd name="connsiteX0" fmla="*/ 0 w 2038908"/>
              <a:gd name="connsiteY0" fmla="*/ 0 h 3472568"/>
              <a:gd name="connsiteX1" fmla="*/ 2038908 w 2038908"/>
              <a:gd name="connsiteY1" fmla="*/ 0 h 3472568"/>
              <a:gd name="connsiteX2" fmla="*/ 2038908 w 2038908"/>
              <a:gd name="connsiteY2" fmla="*/ 3472568 h 3472568"/>
              <a:gd name="connsiteX3" fmla="*/ 0 w 2038908"/>
              <a:gd name="connsiteY3" fmla="*/ 3472568 h 3472568"/>
            </a:gdLst>
            <a:ahLst/>
            <a:cxnLst>
              <a:cxn ang="0">
                <a:pos x="connsiteX0" y="connsiteY0"/>
              </a:cxn>
              <a:cxn ang="0">
                <a:pos x="connsiteX1" y="connsiteY1"/>
              </a:cxn>
              <a:cxn ang="0">
                <a:pos x="connsiteX2" y="connsiteY2"/>
              </a:cxn>
              <a:cxn ang="0">
                <a:pos x="connsiteX3" y="connsiteY3"/>
              </a:cxn>
            </a:cxnLst>
            <a:rect l="l" t="t" r="r" b="b"/>
            <a:pathLst>
              <a:path w="2038908" h="3472568">
                <a:moveTo>
                  <a:pt x="0" y="0"/>
                </a:moveTo>
                <a:lnTo>
                  <a:pt x="2038908" y="0"/>
                </a:lnTo>
                <a:lnTo>
                  <a:pt x="2038908" y="3472568"/>
                </a:lnTo>
                <a:lnTo>
                  <a:pt x="0" y="347256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ff-page Connector 37">
            <a:extLst>
              <a:ext uri="{FF2B5EF4-FFF2-40B4-BE49-F238E27FC236}">
                <a16:creationId xmlns:a16="http://schemas.microsoft.com/office/drawing/2014/main" id="{A965A51C-0E52-4E2B-824E-2E5379BF242F}"/>
              </a:ext>
            </a:extLst>
          </p:cNvPr>
          <p:cNvSpPr/>
          <p:nvPr/>
        </p:nvSpPr>
        <p:spPr>
          <a:xfrm>
            <a:off x="7523983" y="1578070"/>
            <a:ext cx="2038907" cy="544892"/>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54CDCF3-C05A-652E-0B1B-04246690D6D7}"/>
              </a:ext>
            </a:extLst>
          </p:cNvPr>
          <p:cNvSpPr txBox="1"/>
          <p:nvPr/>
        </p:nvSpPr>
        <p:spPr>
          <a:xfrm>
            <a:off x="3075964" y="1652077"/>
            <a:ext cx="2038906" cy="307777"/>
          </a:xfrm>
          <a:prstGeom prst="rect">
            <a:avLst/>
          </a:prstGeom>
          <a:noFill/>
        </p:spPr>
        <p:txBody>
          <a:bodyPr wrap="square" rtlCol="0">
            <a:spAutoFit/>
          </a:bodyPr>
          <a:lstStyle/>
          <a:p>
            <a:r>
              <a:rPr lang="en-GB" sz="1400" b="1">
                <a:solidFill>
                  <a:schemeClr val="bg1"/>
                </a:solidFill>
                <a:latin typeface="+mj-lt"/>
              </a:rPr>
              <a:t>Student Achievements</a:t>
            </a:r>
          </a:p>
        </p:txBody>
      </p:sp>
      <p:sp>
        <p:nvSpPr>
          <p:cNvPr id="24" name="TextBox 23">
            <a:extLst>
              <a:ext uri="{FF2B5EF4-FFF2-40B4-BE49-F238E27FC236}">
                <a16:creationId xmlns:a16="http://schemas.microsoft.com/office/drawing/2014/main" id="{0BBFB02E-3BF4-4D9F-92E5-B35F5132A625}"/>
              </a:ext>
            </a:extLst>
          </p:cNvPr>
          <p:cNvSpPr txBox="1"/>
          <p:nvPr/>
        </p:nvSpPr>
        <p:spPr>
          <a:xfrm>
            <a:off x="2933701" y="1897817"/>
            <a:ext cx="2038907" cy="1323439"/>
          </a:xfrm>
          <a:prstGeom prst="rect">
            <a:avLst/>
          </a:prstGeom>
          <a:noFill/>
        </p:spPr>
        <p:txBody>
          <a:bodyPr wrap="square" rtlCol="0">
            <a:spAutoFit/>
          </a:bodyPr>
          <a:lstStyle/>
          <a:p>
            <a:pPr algn="ctr"/>
            <a:endParaRPr lang="en-GB" sz="800" b="1">
              <a:solidFill>
                <a:schemeClr val="accent6"/>
              </a:solidFill>
              <a:latin typeface="+mj-lt"/>
            </a:endParaRPr>
          </a:p>
          <a:p>
            <a:pPr algn="ctr"/>
            <a:endParaRPr lang="en-GB" sz="800">
              <a:latin typeface="+mj-lt"/>
            </a:endParaRPr>
          </a:p>
          <a:p>
            <a:pPr algn="ctr"/>
            <a:endParaRPr lang="en-GB" sz="800" b="1">
              <a:solidFill>
                <a:schemeClr val="accent6"/>
              </a:solidFill>
              <a:latin typeface="+mj-lt"/>
            </a:endParaRPr>
          </a:p>
          <a:p>
            <a:pPr algn="ctr"/>
            <a:r>
              <a:rPr lang="en-GB" sz="1200">
                <a:solidFill>
                  <a:schemeClr val="accent5"/>
                </a:solidFill>
              </a:rPr>
              <a:t>Increased Engagement, Employable Digital Skills, Independent Learning.</a:t>
            </a:r>
          </a:p>
          <a:p>
            <a:pPr algn="ctr"/>
            <a:endParaRPr lang="en-GB" sz="2000">
              <a:latin typeface="+mj-lt"/>
            </a:endParaRPr>
          </a:p>
        </p:txBody>
      </p:sp>
      <p:sp>
        <p:nvSpPr>
          <p:cNvPr id="40" name="TextBox 39">
            <a:extLst>
              <a:ext uri="{FF2B5EF4-FFF2-40B4-BE49-F238E27FC236}">
                <a16:creationId xmlns:a16="http://schemas.microsoft.com/office/drawing/2014/main" id="{8B9FFD69-0CCF-0F64-0116-24E2599197FB}"/>
              </a:ext>
            </a:extLst>
          </p:cNvPr>
          <p:cNvSpPr txBox="1"/>
          <p:nvPr/>
        </p:nvSpPr>
        <p:spPr>
          <a:xfrm>
            <a:off x="5304710" y="1661297"/>
            <a:ext cx="1999998" cy="307777"/>
          </a:xfrm>
          <a:prstGeom prst="rect">
            <a:avLst/>
          </a:prstGeom>
          <a:noFill/>
        </p:spPr>
        <p:txBody>
          <a:bodyPr wrap="square" rtlCol="0">
            <a:spAutoFit/>
          </a:bodyPr>
          <a:lstStyle/>
          <a:p>
            <a:pPr algn="ctr"/>
            <a:r>
              <a:rPr lang="en-GB" sz="1400" b="1">
                <a:solidFill>
                  <a:schemeClr val="bg1"/>
                </a:solidFill>
                <a:latin typeface="+mj-lt"/>
              </a:rPr>
              <a:t>Staff Efficiency</a:t>
            </a:r>
          </a:p>
        </p:txBody>
      </p:sp>
      <p:sp>
        <p:nvSpPr>
          <p:cNvPr id="41" name="TextBox 40">
            <a:extLst>
              <a:ext uri="{FF2B5EF4-FFF2-40B4-BE49-F238E27FC236}">
                <a16:creationId xmlns:a16="http://schemas.microsoft.com/office/drawing/2014/main" id="{27757650-5A59-8DB4-F914-0EA31315E928}"/>
              </a:ext>
            </a:extLst>
          </p:cNvPr>
          <p:cNvSpPr txBox="1"/>
          <p:nvPr/>
        </p:nvSpPr>
        <p:spPr>
          <a:xfrm>
            <a:off x="5352486" y="2245142"/>
            <a:ext cx="1833755" cy="923330"/>
          </a:xfrm>
          <a:prstGeom prst="rect">
            <a:avLst/>
          </a:prstGeom>
          <a:noFill/>
        </p:spPr>
        <p:txBody>
          <a:bodyPr wrap="square" rtlCol="0">
            <a:spAutoFit/>
          </a:bodyPr>
          <a:lstStyle/>
          <a:p>
            <a:pPr algn="ctr"/>
            <a:r>
              <a:rPr lang="en-GB" sz="1200">
                <a:solidFill>
                  <a:schemeClr val="accent5"/>
                </a:solidFill>
              </a:rPr>
              <a:t>Reduced Workload, Time Savings, Improved Retention.</a:t>
            </a:r>
          </a:p>
          <a:p>
            <a:endParaRPr lang="en-US"/>
          </a:p>
        </p:txBody>
      </p:sp>
      <p:sp>
        <p:nvSpPr>
          <p:cNvPr id="42" name="TextBox 41">
            <a:extLst>
              <a:ext uri="{FF2B5EF4-FFF2-40B4-BE49-F238E27FC236}">
                <a16:creationId xmlns:a16="http://schemas.microsoft.com/office/drawing/2014/main" id="{CCEF3774-5CF7-86FD-B5B6-5860E54EC9AC}"/>
              </a:ext>
            </a:extLst>
          </p:cNvPr>
          <p:cNvSpPr txBox="1"/>
          <p:nvPr/>
        </p:nvSpPr>
        <p:spPr>
          <a:xfrm>
            <a:off x="7602659" y="1615725"/>
            <a:ext cx="1944118" cy="707886"/>
          </a:xfrm>
          <a:prstGeom prst="rect">
            <a:avLst/>
          </a:prstGeom>
          <a:noFill/>
        </p:spPr>
        <p:txBody>
          <a:bodyPr wrap="square" rtlCol="0">
            <a:spAutoFit/>
          </a:bodyPr>
          <a:lstStyle/>
          <a:p>
            <a:pPr algn="ctr"/>
            <a:r>
              <a:rPr lang="en-GB" sz="1400" b="1">
                <a:solidFill>
                  <a:schemeClr val="bg1"/>
                </a:solidFill>
                <a:latin typeface="+mj-lt"/>
              </a:rPr>
              <a:t>Financial Savings</a:t>
            </a:r>
          </a:p>
          <a:p>
            <a:pPr algn="ctr"/>
            <a:r>
              <a:rPr lang="en-GB" sz="800" b="1">
                <a:solidFill>
                  <a:schemeClr val="bg1"/>
                </a:solidFill>
                <a:latin typeface="+mj-lt"/>
              </a:rPr>
              <a:t>(Carbon footprint) </a:t>
            </a:r>
          </a:p>
          <a:p>
            <a:endParaRPr lang="en-US"/>
          </a:p>
        </p:txBody>
      </p:sp>
      <p:sp>
        <p:nvSpPr>
          <p:cNvPr id="5" name="TextBox 4">
            <a:extLst>
              <a:ext uri="{FF2B5EF4-FFF2-40B4-BE49-F238E27FC236}">
                <a16:creationId xmlns:a16="http://schemas.microsoft.com/office/drawing/2014/main" id="{E99902FA-248E-774E-224C-7690DAF0162E}"/>
              </a:ext>
            </a:extLst>
          </p:cNvPr>
          <p:cNvSpPr txBox="1"/>
          <p:nvPr/>
        </p:nvSpPr>
        <p:spPr>
          <a:xfrm>
            <a:off x="7625296" y="2169738"/>
            <a:ext cx="1891054" cy="1107996"/>
          </a:xfrm>
          <a:prstGeom prst="rect">
            <a:avLst/>
          </a:prstGeom>
          <a:noFill/>
        </p:spPr>
        <p:txBody>
          <a:bodyPr wrap="square" rtlCol="0">
            <a:spAutoFit/>
          </a:bodyPr>
          <a:lstStyle/>
          <a:p>
            <a:pPr algn="ctr"/>
            <a:r>
              <a:rPr lang="en-GB" sz="1200">
                <a:solidFill>
                  <a:schemeClr val="accent5"/>
                </a:solidFill>
              </a:rPr>
              <a:t>Energy, IT Hardware, Printing/Copying, Printed Resources, Staff Time.</a:t>
            </a:r>
          </a:p>
          <a:p>
            <a:endParaRPr lang="en-US"/>
          </a:p>
        </p:txBody>
      </p:sp>
      <p:pic>
        <p:nvPicPr>
          <p:cNvPr id="43" name="Picture 42">
            <a:extLst>
              <a:ext uri="{FF2B5EF4-FFF2-40B4-BE49-F238E27FC236}">
                <a16:creationId xmlns:a16="http://schemas.microsoft.com/office/drawing/2014/main" id="{239EFDB0-7848-3227-EA85-A38382BF25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1460" y="4155018"/>
            <a:ext cx="2168068" cy="1086126"/>
          </a:xfrm>
          <a:prstGeom prst="rect">
            <a:avLst/>
          </a:prstGeom>
        </p:spPr>
      </p:pic>
      <p:grpSp>
        <p:nvGrpSpPr>
          <p:cNvPr id="17" name="Group 16">
            <a:extLst>
              <a:ext uri="{FF2B5EF4-FFF2-40B4-BE49-F238E27FC236}">
                <a16:creationId xmlns:a16="http://schemas.microsoft.com/office/drawing/2014/main" id="{C7E0AB57-7FAD-6AD9-967F-05C329B2C471}"/>
              </a:ext>
            </a:extLst>
          </p:cNvPr>
          <p:cNvGrpSpPr/>
          <p:nvPr/>
        </p:nvGrpSpPr>
        <p:grpSpPr>
          <a:xfrm>
            <a:off x="1796276" y="4430959"/>
            <a:ext cx="539228" cy="539228"/>
            <a:chOff x="2124073" y="4103822"/>
            <a:chExt cx="603682" cy="603682"/>
          </a:xfrm>
        </p:grpSpPr>
        <p:sp>
          <p:nvSpPr>
            <p:cNvPr id="18" name="Oval 17">
              <a:extLst>
                <a:ext uri="{FF2B5EF4-FFF2-40B4-BE49-F238E27FC236}">
                  <a16:creationId xmlns:a16="http://schemas.microsoft.com/office/drawing/2014/main" id="{ACBC3A01-41EC-F2AF-60E2-259B5E750100}"/>
                </a:ext>
              </a:extLst>
            </p:cNvPr>
            <p:cNvSpPr/>
            <p:nvPr/>
          </p:nvSpPr>
          <p:spPr>
            <a:xfrm>
              <a:off x="2124073" y="4103822"/>
              <a:ext cx="603682" cy="603682"/>
            </a:xfrm>
            <a:prstGeom prst="ellipse">
              <a:avLst/>
            </a:prstGeom>
            <a:solidFill>
              <a:srgbClr val="FFFFFF">
                <a:alpha val="43137"/>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3">
              <a:hlinkClick r:id="rId3"/>
              <a:extLst>
                <a:ext uri="{FF2B5EF4-FFF2-40B4-BE49-F238E27FC236}">
                  <a16:creationId xmlns:a16="http://schemas.microsoft.com/office/drawing/2014/main" id="{D1CB5A49-6960-BF58-6099-AB6BE1A5FECE}"/>
                </a:ext>
              </a:extLst>
            </p:cNvPr>
            <p:cNvSpPr/>
            <p:nvPr/>
          </p:nvSpPr>
          <p:spPr>
            <a:xfrm rot="19800000">
              <a:off x="2251565" y="4236476"/>
              <a:ext cx="324387" cy="279644"/>
            </a:xfrm>
            <a:prstGeom prst="triangle">
              <a:avLst/>
            </a:prstGeom>
            <a:solidFill>
              <a:schemeClr val="accent1">
                <a:alpha val="36863"/>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2672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Graphic 26">
            <a:extLst>
              <a:ext uri="{FF2B5EF4-FFF2-40B4-BE49-F238E27FC236}">
                <a16:creationId xmlns:a16="http://schemas.microsoft.com/office/drawing/2014/main" id="{2305B352-FD01-4AD0-8BA4-75A54BD2F59A}"/>
              </a:ext>
            </a:extLst>
          </p:cNvPr>
          <p:cNvSpPr/>
          <p:nvPr/>
        </p:nvSpPr>
        <p:spPr>
          <a:xfrm rot="10800000">
            <a:off x="9605699" y="-18311"/>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bg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55" name="Graphic 26">
            <a:extLst>
              <a:ext uri="{FF2B5EF4-FFF2-40B4-BE49-F238E27FC236}">
                <a16:creationId xmlns:a16="http://schemas.microsoft.com/office/drawing/2014/main" id="{6032BFC5-0055-4371-8A72-15A910D88529}"/>
              </a:ext>
            </a:extLst>
          </p:cNvPr>
          <p:cNvSpPr/>
          <p:nvPr/>
        </p:nvSpPr>
        <p:spPr>
          <a:xfrm>
            <a:off x="0" y="4271700"/>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 name="TextBox 1">
            <a:extLst>
              <a:ext uri="{FF2B5EF4-FFF2-40B4-BE49-F238E27FC236}">
                <a16:creationId xmlns:a16="http://schemas.microsoft.com/office/drawing/2014/main" id="{938AB167-AA8C-4BAF-B4E2-D163C5AA7C93}"/>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3" name="Straight Connector 2">
            <a:extLst>
              <a:ext uri="{FF2B5EF4-FFF2-40B4-BE49-F238E27FC236}">
                <a16:creationId xmlns:a16="http://schemas.microsoft.com/office/drawing/2014/main" id="{F10615D7-0EED-417A-9A8A-035ABE98CF0D}"/>
              </a:ext>
            </a:extLst>
          </p:cNvPr>
          <p:cNvCxnSpPr>
            <a:cxnSpLocks/>
            <a:endCxn id="2" idx="1"/>
          </p:cNvCxnSpPr>
          <p:nvPr/>
        </p:nvCxnSpPr>
        <p:spPr>
          <a:xfrm>
            <a:off x="0" y="427027"/>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C6E258-E11A-4AC0-B34B-249AA82E2AC8}"/>
              </a:ext>
            </a:extLst>
          </p:cNvPr>
          <p:cNvSpPr txBox="1"/>
          <p:nvPr/>
        </p:nvSpPr>
        <p:spPr>
          <a:xfrm>
            <a:off x="1416093" y="463611"/>
            <a:ext cx="7258076" cy="584775"/>
          </a:xfrm>
          <a:prstGeom prst="rect">
            <a:avLst/>
          </a:prstGeom>
          <a:noFill/>
        </p:spPr>
        <p:txBody>
          <a:bodyPr wrap="none" rtlCol="0">
            <a:spAutoFit/>
          </a:bodyPr>
          <a:lstStyle/>
          <a:p>
            <a:pPr algn="ctr"/>
            <a:r>
              <a:rPr lang="en-GB" sz="3200">
                <a:solidFill>
                  <a:schemeClr val="accent5"/>
                </a:solidFill>
                <a:latin typeface="+mj-lt"/>
              </a:rPr>
              <a:t>A managed and affordable </a:t>
            </a:r>
            <a:r>
              <a:rPr lang="en-GB" sz="3200" b="1">
                <a:solidFill>
                  <a:schemeClr val="accent1"/>
                </a:solidFill>
                <a:latin typeface="+mj-lt"/>
              </a:rPr>
              <a:t>1:1 Programme</a:t>
            </a:r>
            <a:endParaRPr lang="en-ID" sz="3200" b="1" i="0">
              <a:solidFill>
                <a:schemeClr val="accent1"/>
              </a:solidFill>
              <a:effectLst/>
              <a:latin typeface="+mj-lt"/>
            </a:endParaRPr>
          </a:p>
        </p:txBody>
      </p:sp>
      <p:sp>
        <p:nvSpPr>
          <p:cNvPr id="42" name="Graphic 2">
            <a:extLst>
              <a:ext uri="{FF2B5EF4-FFF2-40B4-BE49-F238E27FC236}">
                <a16:creationId xmlns:a16="http://schemas.microsoft.com/office/drawing/2014/main" id="{3EF636E3-C44E-4F93-9E8B-B049A80E2C63}"/>
              </a:ext>
            </a:extLst>
          </p:cNvPr>
          <p:cNvSpPr/>
          <p:nvPr/>
        </p:nvSpPr>
        <p:spPr>
          <a:xfrm>
            <a:off x="2687" y="3224114"/>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43" name="Graphic 2">
            <a:extLst>
              <a:ext uri="{FF2B5EF4-FFF2-40B4-BE49-F238E27FC236}">
                <a16:creationId xmlns:a16="http://schemas.microsoft.com/office/drawing/2014/main" id="{14C2EFB0-8882-43ED-B9C5-80E2E6293584}"/>
              </a:ext>
            </a:extLst>
          </p:cNvPr>
          <p:cNvSpPr/>
          <p:nvPr/>
        </p:nvSpPr>
        <p:spPr>
          <a:xfrm rot="10800000">
            <a:off x="10849608" y="3183930"/>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34" name="Graphic 10">
            <a:extLst>
              <a:ext uri="{FF2B5EF4-FFF2-40B4-BE49-F238E27FC236}">
                <a16:creationId xmlns:a16="http://schemas.microsoft.com/office/drawing/2014/main" id="{45147B59-727A-4396-9759-06B0714CA9F3}"/>
              </a:ext>
            </a:extLst>
          </p:cNvPr>
          <p:cNvSpPr/>
          <p:nvPr/>
        </p:nvSpPr>
        <p:spPr>
          <a:xfrm>
            <a:off x="8197041" y="2281571"/>
            <a:ext cx="2026622" cy="202661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35" name="Graphic 10">
            <a:extLst>
              <a:ext uri="{FF2B5EF4-FFF2-40B4-BE49-F238E27FC236}">
                <a16:creationId xmlns:a16="http://schemas.microsoft.com/office/drawing/2014/main" id="{0EAF9FB0-2272-4241-B9FD-B37981811AA6}"/>
              </a:ext>
            </a:extLst>
          </p:cNvPr>
          <p:cNvSpPr/>
          <p:nvPr/>
        </p:nvSpPr>
        <p:spPr>
          <a:xfrm>
            <a:off x="6306918" y="3675760"/>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37" name="TextBox 36">
            <a:extLst>
              <a:ext uri="{FF2B5EF4-FFF2-40B4-BE49-F238E27FC236}">
                <a16:creationId xmlns:a16="http://schemas.microsoft.com/office/drawing/2014/main" id="{50871617-C535-48F9-9B4B-571F4C28352E}"/>
              </a:ext>
            </a:extLst>
          </p:cNvPr>
          <p:cNvSpPr txBox="1"/>
          <p:nvPr/>
        </p:nvSpPr>
        <p:spPr>
          <a:xfrm>
            <a:off x="6586741" y="4262022"/>
            <a:ext cx="1203085" cy="523220"/>
          </a:xfrm>
          <a:prstGeom prst="rect">
            <a:avLst/>
          </a:prstGeom>
          <a:noFill/>
        </p:spPr>
        <p:txBody>
          <a:bodyPr wrap="none" rtlCol="0">
            <a:spAutoFit/>
          </a:bodyPr>
          <a:lstStyle/>
          <a:p>
            <a:pPr algn="ctr"/>
            <a:r>
              <a:rPr lang="en-US" sz="1400" b="1">
                <a:solidFill>
                  <a:schemeClr val="bg1"/>
                </a:solidFill>
                <a:latin typeface="+mj-lt"/>
              </a:rPr>
              <a:t>Devices </a:t>
            </a:r>
          </a:p>
          <a:p>
            <a:pPr algn="ctr"/>
            <a:r>
              <a:rPr lang="en-US" sz="1400" b="1">
                <a:solidFill>
                  <a:schemeClr val="bg1"/>
                </a:solidFill>
                <a:latin typeface="+mj-lt"/>
              </a:rPr>
              <a:t>For Education</a:t>
            </a:r>
            <a:endParaRPr lang="en-ID" sz="1400" b="1">
              <a:solidFill>
                <a:schemeClr val="bg1"/>
              </a:solidFill>
              <a:latin typeface="+mj-lt"/>
            </a:endParaRPr>
          </a:p>
        </p:txBody>
      </p:sp>
      <p:sp>
        <p:nvSpPr>
          <p:cNvPr id="40" name="Graphic 10">
            <a:extLst>
              <a:ext uri="{FF2B5EF4-FFF2-40B4-BE49-F238E27FC236}">
                <a16:creationId xmlns:a16="http://schemas.microsoft.com/office/drawing/2014/main" id="{BE283127-D971-474F-BFE5-E36C5297F0CF}"/>
              </a:ext>
            </a:extLst>
          </p:cNvPr>
          <p:cNvSpPr/>
          <p:nvPr/>
        </p:nvSpPr>
        <p:spPr>
          <a:xfrm>
            <a:off x="4216482" y="3680456"/>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45" name="TextBox 44">
            <a:extLst>
              <a:ext uri="{FF2B5EF4-FFF2-40B4-BE49-F238E27FC236}">
                <a16:creationId xmlns:a16="http://schemas.microsoft.com/office/drawing/2014/main" id="{75A57B54-01AF-4E63-9F65-8E6CD1113546}"/>
              </a:ext>
            </a:extLst>
          </p:cNvPr>
          <p:cNvSpPr txBox="1"/>
          <p:nvPr/>
        </p:nvSpPr>
        <p:spPr>
          <a:xfrm>
            <a:off x="4657581" y="4386149"/>
            <a:ext cx="907044" cy="307777"/>
          </a:xfrm>
          <a:prstGeom prst="rect">
            <a:avLst/>
          </a:prstGeom>
          <a:noFill/>
        </p:spPr>
        <p:txBody>
          <a:bodyPr wrap="none" rtlCol="0">
            <a:spAutoFit/>
          </a:bodyPr>
          <a:lstStyle/>
          <a:p>
            <a:pPr algn="ctr"/>
            <a:r>
              <a:rPr lang="en-US" sz="1400" b="1">
                <a:solidFill>
                  <a:schemeClr val="bg1"/>
                </a:solidFill>
                <a:latin typeface="+mj-lt"/>
              </a:rPr>
              <a:t>Microsoft</a:t>
            </a:r>
            <a:endParaRPr lang="en-ID" sz="1400" b="1">
              <a:solidFill>
                <a:schemeClr val="bg1"/>
              </a:solidFill>
              <a:latin typeface="+mj-lt"/>
            </a:endParaRPr>
          </a:p>
        </p:txBody>
      </p:sp>
      <p:sp>
        <p:nvSpPr>
          <p:cNvPr id="50" name="Graphic 10">
            <a:extLst>
              <a:ext uri="{FF2B5EF4-FFF2-40B4-BE49-F238E27FC236}">
                <a16:creationId xmlns:a16="http://schemas.microsoft.com/office/drawing/2014/main" id="{B965E8A1-1C3D-4E00-AE56-82AD9F151B55}"/>
              </a:ext>
            </a:extLst>
          </p:cNvPr>
          <p:cNvSpPr/>
          <p:nvPr/>
        </p:nvSpPr>
        <p:spPr>
          <a:xfrm>
            <a:off x="1960160" y="2741578"/>
            <a:ext cx="2026622" cy="202661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51" name="Graphic 10">
            <a:extLst>
              <a:ext uri="{FF2B5EF4-FFF2-40B4-BE49-F238E27FC236}">
                <a16:creationId xmlns:a16="http://schemas.microsoft.com/office/drawing/2014/main" id="{BFF8D3C8-9E3C-4D25-AD19-5C5D17D57351}"/>
              </a:ext>
            </a:extLst>
          </p:cNvPr>
          <p:cNvSpPr/>
          <p:nvPr/>
        </p:nvSpPr>
        <p:spPr>
          <a:xfrm>
            <a:off x="2139340" y="3675760"/>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54" name="TextBox 53">
            <a:extLst>
              <a:ext uri="{FF2B5EF4-FFF2-40B4-BE49-F238E27FC236}">
                <a16:creationId xmlns:a16="http://schemas.microsoft.com/office/drawing/2014/main" id="{080A64D6-8815-466A-B593-E86CDA223B50}"/>
              </a:ext>
            </a:extLst>
          </p:cNvPr>
          <p:cNvSpPr txBox="1"/>
          <p:nvPr/>
        </p:nvSpPr>
        <p:spPr>
          <a:xfrm>
            <a:off x="2322230" y="4412684"/>
            <a:ext cx="1392433" cy="307777"/>
          </a:xfrm>
          <a:prstGeom prst="rect">
            <a:avLst/>
          </a:prstGeom>
          <a:noFill/>
        </p:spPr>
        <p:txBody>
          <a:bodyPr wrap="none" rtlCol="0">
            <a:spAutoFit/>
          </a:bodyPr>
          <a:lstStyle/>
          <a:p>
            <a:pPr algn="ctr"/>
            <a:r>
              <a:rPr lang="en-US" sz="1400" b="1">
                <a:solidFill>
                  <a:schemeClr val="bg1"/>
                </a:solidFill>
                <a:latin typeface="+mj-lt"/>
              </a:rPr>
              <a:t>Edge Computers</a:t>
            </a:r>
            <a:endParaRPr lang="en-ID" sz="1400" b="1">
              <a:solidFill>
                <a:schemeClr val="bg1"/>
              </a:solidFill>
              <a:latin typeface="+mj-lt"/>
            </a:endParaRPr>
          </a:p>
        </p:txBody>
      </p:sp>
      <p:sp>
        <p:nvSpPr>
          <p:cNvPr id="4" name="TextBox 3">
            <a:extLst>
              <a:ext uri="{FF2B5EF4-FFF2-40B4-BE49-F238E27FC236}">
                <a16:creationId xmlns:a16="http://schemas.microsoft.com/office/drawing/2014/main" id="{C6F1AECA-A1FB-8E12-AAEC-787BC9D70A94}"/>
              </a:ext>
            </a:extLst>
          </p:cNvPr>
          <p:cNvSpPr txBox="1"/>
          <p:nvPr/>
        </p:nvSpPr>
        <p:spPr>
          <a:xfrm>
            <a:off x="1572093" y="1045269"/>
            <a:ext cx="8600954" cy="2794611"/>
          </a:xfrm>
          <a:prstGeom prst="rect">
            <a:avLst/>
          </a:prstGeom>
          <a:noFill/>
        </p:spPr>
        <p:txBody>
          <a:bodyPr wrap="square" rtlCol="0">
            <a:spAutoFit/>
          </a:bodyPr>
          <a:lstStyle/>
          <a:p>
            <a:pPr marL="0" indent="0">
              <a:buNone/>
            </a:pPr>
            <a:r>
              <a:rPr lang="en-GB" sz="2000" b="1">
                <a:solidFill>
                  <a:schemeClr val="accent6"/>
                </a:solidFill>
                <a:latin typeface="+mj-lt"/>
              </a:rPr>
              <a:t>The Edge Computers 1:1 Student Device Programme ensures anytime, anywhere learning for all students.</a:t>
            </a:r>
          </a:p>
          <a:p>
            <a:pPr marL="0" indent="0">
              <a:lnSpc>
                <a:spcPct val="120000"/>
              </a:lnSpc>
              <a:buNone/>
            </a:pPr>
            <a:endParaRPr lang="en-GB" sz="800">
              <a:latin typeface="+mj-lt"/>
            </a:endParaRPr>
          </a:p>
          <a:p>
            <a:pPr marL="628650" lvl="1" indent="-171450">
              <a:lnSpc>
                <a:spcPct val="150000"/>
              </a:lnSpc>
              <a:buFont typeface="Arial" panose="020B0604020202020204" pitchFamily="34" charset="0"/>
              <a:buChar char="•"/>
            </a:pPr>
            <a:r>
              <a:rPr lang="en-GB" sz="1200">
                <a:solidFill>
                  <a:schemeClr val="accent5"/>
                </a:solidFill>
              </a:rPr>
              <a:t>Students are engaged and never miss a minute of learning*</a:t>
            </a:r>
          </a:p>
          <a:p>
            <a:pPr marL="628650" lvl="1" indent="-171450">
              <a:lnSpc>
                <a:spcPct val="150000"/>
              </a:lnSpc>
              <a:buFont typeface="Arial" panose="020B0604020202020204" pitchFamily="34" charset="0"/>
              <a:buChar char="•"/>
            </a:pPr>
            <a:r>
              <a:rPr lang="en-GB" sz="1200">
                <a:solidFill>
                  <a:schemeClr val="accent5"/>
                </a:solidFill>
              </a:rPr>
              <a:t>Parents are informed and consulted</a:t>
            </a:r>
          </a:p>
          <a:p>
            <a:pPr marL="628650" lvl="1" indent="-171450">
              <a:lnSpc>
                <a:spcPct val="150000"/>
              </a:lnSpc>
              <a:buFont typeface="Arial" panose="020B0604020202020204" pitchFamily="34" charset="0"/>
              <a:buChar char="•"/>
            </a:pPr>
            <a:r>
              <a:rPr lang="en-GB" sz="1200">
                <a:solidFill>
                  <a:schemeClr val="accent5"/>
                </a:solidFill>
              </a:rPr>
              <a:t>Staff are inspired and trained</a:t>
            </a:r>
          </a:p>
          <a:p>
            <a:pPr marL="628650" lvl="1" indent="-171450">
              <a:lnSpc>
                <a:spcPct val="150000"/>
              </a:lnSpc>
              <a:buFont typeface="Arial" panose="020B0604020202020204" pitchFamily="34" charset="0"/>
              <a:buChar char="•"/>
            </a:pPr>
            <a:r>
              <a:rPr lang="en-GB" sz="1200">
                <a:solidFill>
                  <a:schemeClr val="accent5"/>
                </a:solidFill>
              </a:rPr>
              <a:t>IT Staff are supported and empowered</a:t>
            </a:r>
          </a:p>
          <a:p>
            <a:pPr marL="628650" lvl="1" indent="-171450">
              <a:lnSpc>
                <a:spcPct val="150000"/>
              </a:lnSpc>
              <a:buFont typeface="Arial" panose="020B0604020202020204" pitchFamily="34" charset="0"/>
              <a:buChar char="•"/>
            </a:pPr>
            <a:r>
              <a:rPr lang="en-GB" sz="1200">
                <a:solidFill>
                  <a:schemeClr val="accent5"/>
                </a:solidFill>
              </a:rPr>
              <a:t>Finance can manage a sustainable programme</a:t>
            </a:r>
          </a:p>
          <a:p>
            <a:pPr marL="628650" lvl="1" indent="-171450">
              <a:lnSpc>
                <a:spcPct val="150000"/>
              </a:lnSpc>
              <a:buFont typeface="Arial" panose="020B0604020202020204" pitchFamily="34" charset="0"/>
              <a:buChar char="•"/>
            </a:pPr>
            <a:r>
              <a:rPr lang="en-GB" sz="1200">
                <a:solidFill>
                  <a:schemeClr val="accent5"/>
                </a:solidFill>
              </a:rPr>
              <a:t>Leadership are able to make informed decisions</a:t>
            </a:r>
          </a:p>
          <a:p>
            <a:endParaRPr lang="en-US"/>
          </a:p>
        </p:txBody>
      </p:sp>
      <p:sp>
        <p:nvSpPr>
          <p:cNvPr id="5" name="TextBox 4">
            <a:extLst>
              <a:ext uri="{FF2B5EF4-FFF2-40B4-BE49-F238E27FC236}">
                <a16:creationId xmlns:a16="http://schemas.microsoft.com/office/drawing/2014/main" id="{DF47FB9B-779A-DF0B-49DD-6E80ECAA6E44}"/>
              </a:ext>
            </a:extLst>
          </p:cNvPr>
          <p:cNvSpPr txBox="1"/>
          <p:nvPr/>
        </p:nvSpPr>
        <p:spPr>
          <a:xfrm>
            <a:off x="2111805" y="5550547"/>
            <a:ext cx="1835125" cy="923330"/>
          </a:xfrm>
          <a:prstGeom prst="rect">
            <a:avLst/>
          </a:prstGeom>
          <a:noFill/>
        </p:spPr>
        <p:txBody>
          <a:bodyPr wrap="square" rtlCol="0">
            <a:spAutoFit/>
          </a:bodyPr>
          <a:lstStyle/>
          <a:p>
            <a:pPr algn="ctr"/>
            <a:r>
              <a:rPr lang="en-GB" sz="1200">
                <a:solidFill>
                  <a:schemeClr val="accent5"/>
                </a:solidFill>
              </a:rPr>
              <a:t>Devices, accessories, finance and support services.</a:t>
            </a:r>
          </a:p>
          <a:p>
            <a:endParaRPr lang="en-US"/>
          </a:p>
        </p:txBody>
      </p:sp>
      <p:sp>
        <p:nvSpPr>
          <p:cNvPr id="6" name="Graphic 10">
            <a:extLst>
              <a:ext uri="{FF2B5EF4-FFF2-40B4-BE49-F238E27FC236}">
                <a16:creationId xmlns:a16="http://schemas.microsoft.com/office/drawing/2014/main" id="{3D2CFF6D-9D30-2D50-8F9B-7226328F5934}"/>
              </a:ext>
            </a:extLst>
          </p:cNvPr>
          <p:cNvSpPr/>
          <p:nvPr/>
        </p:nvSpPr>
        <p:spPr>
          <a:xfrm>
            <a:off x="8367423" y="3675760"/>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7" name="TextBox 6">
            <a:extLst>
              <a:ext uri="{FF2B5EF4-FFF2-40B4-BE49-F238E27FC236}">
                <a16:creationId xmlns:a16="http://schemas.microsoft.com/office/drawing/2014/main" id="{0BFE6339-1965-880D-D363-3DE77CCCAEE8}"/>
              </a:ext>
            </a:extLst>
          </p:cNvPr>
          <p:cNvSpPr txBox="1"/>
          <p:nvPr/>
        </p:nvSpPr>
        <p:spPr>
          <a:xfrm>
            <a:off x="8802033" y="4262022"/>
            <a:ext cx="923138" cy="523220"/>
          </a:xfrm>
          <a:prstGeom prst="rect">
            <a:avLst/>
          </a:prstGeom>
          <a:noFill/>
        </p:spPr>
        <p:txBody>
          <a:bodyPr wrap="none" rtlCol="0">
            <a:spAutoFit/>
          </a:bodyPr>
          <a:lstStyle/>
          <a:p>
            <a:pPr algn="ctr"/>
            <a:r>
              <a:rPr lang="en-US" sz="1400" b="1">
                <a:solidFill>
                  <a:schemeClr val="bg1"/>
                </a:solidFill>
                <a:latin typeface="+mj-lt"/>
              </a:rPr>
              <a:t>TA</a:t>
            </a:r>
          </a:p>
          <a:p>
            <a:pPr algn="ctr"/>
            <a:r>
              <a:rPr lang="en-US" sz="1400" b="1">
                <a:solidFill>
                  <a:schemeClr val="bg1"/>
                </a:solidFill>
                <a:latin typeface="+mj-lt"/>
              </a:rPr>
              <a:t>Education</a:t>
            </a:r>
            <a:endParaRPr lang="en-ID" sz="1400" b="1">
              <a:solidFill>
                <a:schemeClr val="bg1"/>
              </a:solidFill>
              <a:latin typeface="+mj-lt"/>
            </a:endParaRPr>
          </a:p>
        </p:txBody>
      </p:sp>
      <p:sp>
        <p:nvSpPr>
          <p:cNvPr id="8" name="TextBox 7">
            <a:extLst>
              <a:ext uri="{FF2B5EF4-FFF2-40B4-BE49-F238E27FC236}">
                <a16:creationId xmlns:a16="http://schemas.microsoft.com/office/drawing/2014/main" id="{CEA95704-535C-14A5-AF40-74CACEBC4EE5}"/>
              </a:ext>
            </a:extLst>
          </p:cNvPr>
          <p:cNvSpPr txBox="1"/>
          <p:nvPr/>
        </p:nvSpPr>
        <p:spPr>
          <a:xfrm>
            <a:off x="4193540" y="5550547"/>
            <a:ext cx="1835125" cy="923330"/>
          </a:xfrm>
          <a:prstGeom prst="rect">
            <a:avLst/>
          </a:prstGeom>
          <a:noFill/>
        </p:spPr>
        <p:txBody>
          <a:bodyPr wrap="square" rtlCol="0">
            <a:spAutoFit/>
          </a:bodyPr>
          <a:lstStyle/>
          <a:p>
            <a:pPr algn="ctr"/>
            <a:r>
              <a:rPr lang="en-GB" sz="1200">
                <a:solidFill>
                  <a:schemeClr val="accent5"/>
                </a:solidFill>
              </a:rPr>
              <a:t>Devices, accessories, finance and support services.</a:t>
            </a:r>
          </a:p>
          <a:p>
            <a:endParaRPr lang="en-US"/>
          </a:p>
        </p:txBody>
      </p:sp>
      <p:sp>
        <p:nvSpPr>
          <p:cNvPr id="9" name="TextBox 8">
            <a:extLst>
              <a:ext uri="{FF2B5EF4-FFF2-40B4-BE49-F238E27FC236}">
                <a16:creationId xmlns:a16="http://schemas.microsoft.com/office/drawing/2014/main" id="{EEB1E7E3-1DC2-C45F-7C44-B37E066FB8E8}"/>
              </a:ext>
            </a:extLst>
          </p:cNvPr>
          <p:cNvSpPr txBox="1"/>
          <p:nvPr/>
        </p:nvSpPr>
        <p:spPr>
          <a:xfrm>
            <a:off x="6270720" y="5537636"/>
            <a:ext cx="1835125" cy="923330"/>
          </a:xfrm>
          <a:prstGeom prst="rect">
            <a:avLst/>
          </a:prstGeom>
          <a:noFill/>
        </p:spPr>
        <p:txBody>
          <a:bodyPr wrap="square" rtlCol="0">
            <a:spAutoFit/>
          </a:bodyPr>
          <a:lstStyle/>
          <a:p>
            <a:pPr algn="ctr"/>
            <a:r>
              <a:rPr lang="en-GB" sz="1200">
                <a:solidFill>
                  <a:schemeClr val="accent5"/>
                </a:solidFill>
              </a:rPr>
              <a:t>Devices, accessories, finance and support services.</a:t>
            </a:r>
          </a:p>
          <a:p>
            <a:endParaRPr lang="en-US"/>
          </a:p>
        </p:txBody>
      </p:sp>
      <p:sp>
        <p:nvSpPr>
          <p:cNvPr id="10" name="TextBox 9">
            <a:extLst>
              <a:ext uri="{FF2B5EF4-FFF2-40B4-BE49-F238E27FC236}">
                <a16:creationId xmlns:a16="http://schemas.microsoft.com/office/drawing/2014/main" id="{C24FEF59-E12E-98F8-6CE6-F11580C82586}"/>
              </a:ext>
            </a:extLst>
          </p:cNvPr>
          <p:cNvSpPr txBox="1"/>
          <p:nvPr/>
        </p:nvSpPr>
        <p:spPr>
          <a:xfrm>
            <a:off x="8337921" y="5540688"/>
            <a:ext cx="1835125" cy="923330"/>
          </a:xfrm>
          <a:prstGeom prst="rect">
            <a:avLst/>
          </a:prstGeom>
          <a:noFill/>
        </p:spPr>
        <p:txBody>
          <a:bodyPr wrap="square" rtlCol="0">
            <a:spAutoFit/>
          </a:bodyPr>
          <a:lstStyle/>
          <a:p>
            <a:pPr algn="ctr"/>
            <a:r>
              <a:rPr lang="en-GB" sz="1200">
                <a:solidFill>
                  <a:schemeClr val="accent5"/>
                </a:solidFill>
              </a:rPr>
              <a:t>Devices, accessories, finance and support services.</a:t>
            </a:r>
          </a:p>
          <a:p>
            <a:endParaRPr lang="en-US"/>
          </a:p>
        </p:txBody>
      </p:sp>
    </p:spTree>
    <p:extLst>
      <p:ext uri="{BB962C8B-B14F-4D97-AF65-F5344CB8AC3E}">
        <p14:creationId xmlns:p14="http://schemas.microsoft.com/office/powerpoint/2010/main" val="4221952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26">
            <a:extLst>
              <a:ext uri="{FF2B5EF4-FFF2-40B4-BE49-F238E27FC236}">
                <a16:creationId xmlns:a16="http://schemas.microsoft.com/office/drawing/2014/main" id="{2E43CA82-4E59-481D-B629-139C2C2ED7AA}"/>
              </a:ext>
            </a:extLst>
          </p:cNvPr>
          <p:cNvSpPr/>
          <p:nvPr/>
        </p:nvSpPr>
        <p:spPr>
          <a:xfrm rot="10800000">
            <a:off x="8571505" y="-1"/>
            <a:ext cx="3620493" cy="3620491"/>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5" name="TextBox 4">
            <a:extLst>
              <a:ext uri="{FF2B5EF4-FFF2-40B4-BE49-F238E27FC236}">
                <a16:creationId xmlns:a16="http://schemas.microsoft.com/office/drawing/2014/main" id="{B31DA6F2-DAE9-4497-8A97-5AC21D1F693F}"/>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6" name="Straight Connector 5">
            <a:extLst>
              <a:ext uri="{FF2B5EF4-FFF2-40B4-BE49-F238E27FC236}">
                <a16:creationId xmlns:a16="http://schemas.microsoft.com/office/drawing/2014/main" id="{AD5E37AC-75FC-41CA-A21A-40D850657813}"/>
              </a:ext>
            </a:extLst>
          </p:cNvPr>
          <p:cNvCxnSpPr>
            <a:cxnSpLocks/>
          </p:cNvCxnSpPr>
          <p:nvPr/>
        </p:nvCxnSpPr>
        <p:spPr>
          <a:xfrm>
            <a:off x="0" y="435573"/>
            <a:ext cx="31827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4426C7-7EA8-467F-88C2-86082DA69748}"/>
              </a:ext>
            </a:extLst>
          </p:cNvPr>
          <p:cNvCxnSpPr>
            <a:cxnSpLocks/>
          </p:cNvCxnSpPr>
          <p:nvPr/>
        </p:nvCxnSpPr>
        <p:spPr>
          <a:xfrm flipH="1">
            <a:off x="1148573" y="4413838"/>
            <a:ext cx="14407" cy="1272164"/>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FE2F8B-E9F4-4357-B380-DA30F5B8454E}"/>
              </a:ext>
            </a:extLst>
          </p:cNvPr>
          <p:cNvCxnSpPr>
            <a:cxnSpLocks/>
          </p:cNvCxnSpPr>
          <p:nvPr/>
        </p:nvCxnSpPr>
        <p:spPr>
          <a:xfrm flipH="1">
            <a:off x="10587207" y="4413838"/>
            <a:ext cx="3537" cy="1272164"/>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8BEB5F-2C11-41EE-8312-495D0D66500B}"/>
              </a:ext>
            </a:extLst>
          </p:cNvPr>
          <p:cNvCxnSpPr/>
          <p:nvPr/>
        </p:nvCxnSpPr>
        <p:spPr>
          <a:xfrm>
            <a:off x="1170054" y="4996003"/>
            <a:ext cx="9442170" cy="0"/>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F4F4D5-E575-4268-ADB6-0FF37DCA4FE0}"/>
              </a:ext>
            </a:extLst>
          </p:cNvPr>
          <p:cNvCxnSpPr/>
          <p:nvPr/>
        </p:nvCxnSpPr>
        <p:spPr>
          <a:xfrm>
            <a:off x="1170054" y="5686002"/>
            <a:ext cx="9442170" cy="0"/>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AB37DC-4701-4251-9B91-D1BC616F82E8}"/>
              </a:ext>
            </a:extLst>
          </p:cNvPr>
          <p:cNvCxnSpPr>
            <a:cxnSpLocks/>
          </p:cNvCxnSpPr>
          <p:nvPr/>
        </p:nvCxnSpPr>
        <p:spPr>
          <a:xfrm>
            <a:off x="9300698" y="4227737"/>
            <a:ext cx="0"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8C9A50-EFAE-43E6-85F3-195AEBFC089A}"/>
              </a:ext>
            </a:extLst>
          </p:cNvPr>
          <p:cNvCxnSpPr>
            <a:cxnSpLocks/>
          </p:cNvCxnSpPr>
          <p:nvPr/>
        </p:nvCxnSpPr>
        <p:spPr>
          <a:xfrm>
            <a:off x="7996245" y="4227737"/>
            <a:ext cx="0"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BE6ECD-C47B-4F5E-A885-5485019B4446}"/>
              </a:ext>
            </a:extLst>
          </p:cNvPr>
          <p:cNvCxnSpPr>
            <a:cxnSpLocks/>
          </p:cNvCxnSpPr>
          <p:nvPr/>
        </p:nvCxnSpPr>
        <p:spPr>
          <a:xfrm>
            <a:off x="6691792" y="4227737"/>
            <a:ext cx="0"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321368-EF06-435B-861E-0002CFC22F1F}"/>
              </a:ext>
            </a:extLst>
          </p:cNvPr>
          <p:cNvCxnSpPr>
            <a:cxnSpLocks/>
          </p:cNvCxnSpPr>
          <p:nvPr/>
        </p:nvCxnSpPr>
        <p:spPr>
          <a:xfrm>
            <a:off x="5387341" y="4227737"/>
            <a:ext cx="0"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269F59-C56D-49C2-9D33-79017A13073F}"/>
              </a:ext>
            </a:extLst>
          </p:cNvPr>
          <p:cNvCxnSpPr>
            <a:cxnSpLocks/>
          </p:cNvCxnSpPr>
          <p:nvPr/>
        </p:nvCxnSpPr>
        <p:spPr>
          <a:xfrm>
            <a:off x="4082888" y="4227737"/>
            <a:ext cx="0"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9EFAF0-2F1B-4682-A606-E1D771CFE701}"/>
              </a:ext>
            </a:extLst>
          </p:cNvPr>
          <p:cNvCxnSpPr>
            <a:cxnSpLocks/>
          </p:cNvCxnSpPr>
          <p:nvPr/>
        </p:nvCxnSpPr>
        <p:spPr>
          <a:xfrm flipH="1">
            <a:off x="2771363" y="4227737"/>
            <a:ext cx="10564"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B09D393-8600-4142-ABB5-F19C27F938CB}"/>
              </a:ext>
            </a:extLst>
          </p:cNvPr>
          <p:cNvSpPr txBox="1"/>
          <p:nvPr/>
        </p:nvSpPr>
        <p:spPr>
          <a:xfrm>
            <a:off x="1162980" y="5028150"/>
            <a:ext cx="1615454" cy="307777"/>
          </a:xfrm>
          <a:prstGeom prst="rect">
            <a:avLst/>
          </a:prstGeom>
          <a:noFill/>
        </p:spPr>
        <p:txBody>
          <a:bodyPr wrap="square" rtlCol="0">
            <a:spAutoFit/>
          </a:bodyPr>
          <a:lstStyle/>
          <a:p>
            <a:pPr algn="ctr"/>
            <a:r>
              <a:rPr lang="id-ID" sz="1400" err="1">
                <a:solidFill>
                  <a:schemeClr val="tx1">
                    <a:lumMod val="50000"/>
                    <a:lumOff val="50000"/>
                  </a:schemeClr>
                </a:solidFill>
              </a:rPr>
              <a:t>Monthly</a:t>
            </a:r>
            <a:endParaRPr lang="id-ID" sz="1400">
              <a:solidFill>
                <a:schemeClr val="tx1">
                  <a:lumMod val="50000"/>
                  <a:lumOff val="50000"/>
                </a:schemeClr>
              </a:solidFill>
            </a:endParaRPr>
          </a:p>
        </p:txBody>
      </p:sp>
      <p:sp>
        <p:nvSpPr>
          <p:cNvPr id="56" name="TextBox 55">
            <a:extLst>
              <a:ext uri="{FF2B5EF4-FFF2-40B4-BE49-F238E27FC236}">
                <a16:creationId xmlns:a16="http://schemas.microsoft.com/office/drawing/2014/main" id="{49A18641-5A26-4322-AFEB-1E8F3DD8273B}"/>
              </a:ext>
            </a:extLst>
          </p:cNvPr>
          <p:cNvSpPr txBox="1"/>
          <p:nvPr/>
        </p:nvSpPr>
        <p:spPr>
          <a:xfrm>
            <a:off x="1170054" y="5348385"/>
            <a:ext cx="1601309" cy="307777"/>
          </a:xfrm>
          <a:prstGeom prst="rect">
            <a:avLst/>
          </a:prstGeom>
          <a:noFill/>
        </p:spPr>
        <p:txBody>
          <a:bodyPr wrap="square" rtlCol="0">
            <a:spAutoFit/>
          </a:bodyPr>
          <a:lstStyle/>
          <a:p>
            <a:pPr algn="ctr"/>
            <a:r>
              <a:rPr lang="id-ID" sz="1400">
                <a:solidFill>
                  <a:schemeClr val="tx1">
                    <a:lumMod val="50000"/>
                    <a:lumOff val="50000"/>
                  </a:schemeClr>
                </a:solidFill>
              </a:rPr>
              <a:t>Total</a:t>
            </a:r>
          </a:p>
        </p:txBody>
      </p:sp>
      <p:sp>
        <p:nvSpPr>
          <p:cNvPr id="67" name="TextBox 66">
            <a:extLst>
              <a:ext uri="{FF2B5EF4-FFF2-40B4-BE49-F238E27FC236}">
                <a16:creationId xmlns:a16="http://schemas.microsoft.com/office/drawing/2014/main" id="{230B1C6C-C1A3-4C2D-943E-F48ED8699F40}"/>
              </a:ext>
            </a:extLst>
          </p:cNvPr>
          <p:cNvSpPr txBox="1"/>
          <p:nvPr/>
        </p:nvSpPr>
        <p:spPr>
          <a:xfrm>
            <a:off x="1148573" y="493738"/>
            <a:ext cx="3883243" cy="584775"/>
          </a:xfrm>
          <a:prstGeom prst="rect">
            <a:avLst/>
          </a:prstGeom>
          <a:noFill/>
        </p:spPr>
        <p:txBody>
          <a:bodyPr wrap="none" rtlCol="0">
            <a:spAutoFit/>
          </a:bodyPr>
          <a:lstStyle/>
          <a:p>
            <a:r>
              <a:rPr lang="en-GB" sz="3200" b="1">
                <a:solidFill>
                  <a:schemeClr val="accent1"/>
                </a:solidFill>
                <a:latin typeface="+mj-lt"/>
              </a:rPr>
              <a:t>Programme</a:t>
            </a:r>
            <a:r>
              <a:rPr lang="en-GB" sz="3200">
                <a:latin typeface="+mj-lt"/>
              </a:rPr>
              <a:t> </a:t>
            </a:r>
            <a:r>
              <a:rPr lang="en-GB" sz="3200">
                <a:solidFill>
                  <a:schemeClr val="accent5"/>
                </a:solidFill>
                <a:latin typeface="+mj-lt"/>
              </a:rPr>
              <a:t>Highlights</a:t>
            </a:r>
            <a:endParaRPr lang="en-US" sz="3200" i="0">
              <a:solidFill>
                <a:schemeClr val="accent5"/>
              </a:solidFill>
              <a:effectLst/>
              <a:latin typeface="+mj-lt"/>
            </a:endParaRPr>
          </a:p>
        </p:txBody>
      </p:sp>
      <p:sp>
        <p:nvSpPr>
          <p:cNvPr id="68" name="TextBox 67">
            <a:extLst>
              <a:ext uri="{FF2B5EF4-FFF2-40B4-BE49-F238E27FC236}">
                <a16:creationId xmlns:a16="http://schemas.microsoft.com/office/drawing/2014/main" id="{9F9D6B3E-58A5-4677-9233-E99C4BC5291D}"/>
              </a:ext>
            </a:extLst>
          </p:cNvPr>
          <p:cNvSpPr txBox="1"/>
          <p:nvPr/>
        </p:nvSpPr>
        <p:spPr>
          <a:xfrm>
            <a:off x="1106189" y="5799155"/>
            <a:ext cx="9871070" cy="90024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b="0">
                <a:solidFill>
                  <a:schemeClr val="accent5"/>
                </a:solidFill>
              </a:rPr>
              <a:t>The school has secured an extra £42,600 by the end of the 30 months</a:t>
            </a:r>
          </a:p>
          <a:p>
            <a:pPr marL="171450" indent="-171450">
              <a:lnSpc>
                <a:spcPct val="150000"/>
              </a:lnSpc>
              <a:buFont typeface="Arial" panose="020B0604020202020204" pitchFamily="34" charset="0"/>
              <a:buChar char="•"/>
            </a:pPr>
            <a:r>
              <a:rPr lang="en-GB" sz="1200" b="0">
                <a:solidFill>
                  <a:schemeClr val="accent5"/>
                </a:solidFill>
              </a:rPr>
              <a:t>The school will also make savings on energy, print, IT hardware and resources.</a:t>
            </a:r>
          </a:p>
          <a:p>
            <a:pPr marL="171450" indent="-171450">
              <a:lnSpc>
                <a:spcPct val="150000"/>
              </a:lnSpc>
              <a:buFont typeface="Arial" panose="020B0604020202020204" pitchFamily="34" charset="0"/>
              <a:buChar char="•"/>
            </a:pPr>
            <a:r>
              <a:rPr lang="en-GB" sz="1200" b="0">
                <a:solidFill>
                  <a:schemeClr val="accent5"/>
                </a:solidFill>
              </a:rPr>
              <a:t>*Trade-In only available on certain models and is subject to availability.</a:t>
            </a:r>
          </a:p>
        </p:txBody>
      </p:sp>
      <p:sp>
        <p:nvSpPr>
          <p:cNvPr id="72" name="Graphic 26">
            <a:extLst>
              <a:ext uri="{FF2B5EF4-FFF2-40B4-BE49-F238E27FC236}">
                <a16:creationId xmlns:a16="http://schemas.microsoft.com/office/drawing/2014/main" id="{91E91839-9967-4817-B1DB-150D67940DF3}"/>
              </a:ext>
            </a:extLst>
          </p:cNvPr>
          <p:cNvSpPr/>
          <p:nvPr/>
        </p:nvSpPr>
        <p:spPr>
          <a:xfrm>
            <a:off x="2" y="5789090"/>
            <a:ext cx="1068910" cy="1068909"/>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9" name="Pentagon 24">
            <a:extLst>
              <a:ext uri="{FF2B5EF4-FFF2-40B4-BE49-F238E27FC236}">
                <a16:creationId xmlns:a16="http://schemas.microsoft.com/office/drawing/2014/main" id="{EC8A0FAA-79E6-4E35-84B8-61A0A5464AC0}"/>
              </a:ext>
            </a:extLst>
          </p:cNvPr>
          <p:cNvSpPr/>
          <p:nvPr/>
        </p:nvSpPr>
        <p:spPr>
          <a:xfrm>
            <a:off x="1162980" y="3699690"/>
            <a:ext cx="9774021" cy="900247"/>
          </a:xfrm>
          <a:prstGeom prst="homePlate">
            <a:avLst>
              <a:gd name="adj" fmla="val 24504"/>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solidFill>
                <a:schemeClr val="bg1"/>
              </a:solidFill>
            </a:endParaRPr>
          </a:p>
        </p:txBody>
      </p:sp>
      <p:sp>
        <p:nvSpPr>
          <p:cNvPr id="42" name="TextBox 41">
            <a:extLst>
              <a:ext uri="{FF2B5EF4-FFF2-40B4-BE49-F238E27FC236}">
                <a16:creationId xmlns:a16="http://schemas.microsoft.com/office/drawing/2014/main" id="{1E5C4BAD-B668-4D9D-8EFC-DE6E5CB1159A}"/>
              </a:ext>
            </a:extLst>
          </p:cNvPr>
          <p:cNvSpPr txBox="1"/>
          <p:nvPr/>
        </p:nvSpPr>
        <p:spPr>
          <a:xfrm>
            <a:off x="1281461" y="3729865"/>
            <a:ext cx="8928698" cy="800219"/>
          </a:xfrm>
          <a:prstGeom prst="rect">
            <a:avLst/>
          </a:prstGeom>
          <a:noFill/>
        </p:spPr>
        <p:txBody>
          <a:bodyPr wrap="square" rtlCol="0">
            <a:spAutoFit/>
          </a:bodyPr>
          <a:lstStyle/>
          <a:p>
            <a:pPr marL="0" indent="0">
              <a:buFont typeface="Arial" panose="020B0604020202020204" pitchFamily="34" charset="0"/>
              <a:buNone/>
            </a:pPr>
            <a:r>
              <a:rPr lang="en-GB" sz="1600" b="1">
                <a:solidFill>
                  <a:schemeClr val="bg1"/>
                </a:solidFill>
                <a:latin typeface="+mj-lt"/>
              </a:rPr>
              <a:t>Example Programme</a:t>
            </a:r>
          </a:p>
          <a:p>
            <a:pPr marL="171450" indent="-171450">
              <a:buFont typeface="Arial" panose="020B0604020202020204" pitchFamily="34" charset="0"/>
              <a:buChar char="•"/>
            </a:pPr>
            <a:r>
              <a:rPr lang="en-GB" sz="1000" b="0">
                <a:solidFill>
                  <a:schemeClr val="bg1"/>
                </a:solidFill>
              </a:rPr>
              <a:t>This programme is based on 200 devices at the cost of £10.50 per month per device, over 30 months.</a:t>
            </a:r>
          </a:p>
          <a:p>
            <a:pPr marL="171450" indent="-171450">
              <a:buFont typeface="Arial" panose="020B0604020202020204" pitchFamily="34" charset="0"/>
              <a:buChar char="•"/>
            </a:pPr>
            <a:r>
              <a:rPr lang="en-GB" sz="1000" b="0">
                <a:solidFill>
                  <a:schemeClr val="bg1"/>
                </a:solidFill>
              </a:rPr>
              <a:t>The school charged parents £13 per month per device.  This created additional funds for pupil premium devices, staff training and insurance to cover scenarios such as a parent stopping their monthly donation. Trade-in was also secured at £60 per device.</a:t>
            </a:r>
          </a:p>
        </p:txBody>
      </p:sp>
      <p:cxnSp>
        <p:nvCxnSpPr>
          <p:cNvPr id="116" name="Straight Connector 115">
            <a:extLst>
              <a:ext uri="{FF2B5EF4-FFF2-40B4-BE49-F238E27FC236}">
                <a16:creationId xmlns:a16="http://schemas.microsoft.com/office/drawing/2014/main" id="{9FC7E712-03B1-1193-96F0-598C895CD8DA}"/>
              </a:ext>
            </a:extLst>
          </p:cNvPr>
          <p:cNvCxnSpPr/>
          <p:nvPr/>
        </p:nvCxnSpPr>
        <p:spPr>
          <a:xfrm>
            <a:off x="1148574" y="5343202"/>
            <a:ext cx="9442170" cy="0"/>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13D09CD5-60B0-5A7C-5B1A-58C899EA62A5}"/>
              </a:ext>
            </a:extLst>
          </p:cNvPr>
          <p:cNvSpPr txBox="1"/>
          <p:nvPr/>
        </p:nvSpPr>
        <p:spPr>
          <a:xfrm>
            <a:off x="2807352" y="4681805"/>
            <a:ext cx="1225015" cy="246221"/>
          </a:xfrm>
          <a:prstGeom prst="rect">
            <a:avLst/>
          </a:prstGeom>
          <a:noFill/>
        </p:spPr>
        <p:txBody>
          <a:bodyPr wrap="none" rtlCol="0">
            <a:spAutoFit/>
          </a:bodyPr>
          <a:lstStyle/>
          <a:p>
            <a:r>
              <a:rPr lang="en-GB" sz="1000">
                <a:solidFill>
                  <a:schemeClr val="accent5"/>
                </a:solidFill>
              </a:rPr>
              <a:t>Lease Payments</a:t>
            </a:r>
          </a:p>
        </p:txBody>
      </p:sp>
      <p:sp>
        <p:nvSpPr>
          <p:cNvPr id="132" name="TextBox 131">
            <a:extLst>
              <a:ext uri="{FF2B5EF4-FFF2-40B4-BE49-F238E27FC236}">
                <a16:creationId xmlns:a16="http://schemas.microsoft.com/office/drawing/2014/main" id="{35BCA7CB-1F6E-E77A-60E5-E5B5F1293F87}"/>
              </a:ext>
            </a:extLst>
          </p:cNvPr>
          <p:cNvSpPr txBox="1"/>
          <p:nvPr/>
        </p:nvSpPr>
        <p:spPr>
          <a:xfrm>
            <a:off x="4234154" y="4691848"/>
            <a:ext cx="978153" cy="246221"/>
          </a:xfrm>
          <a:prstGeom prst="rect">
            <a:avLst/>
          </a:prstGeom>
          <a:noFill/>
        </p:spPr>
        <p:txBody>
          <a:bodyPr wrap="none" rtlCol="0">
            <a:spAutoFit/>
          </a:bodyPr>
          <a:lstStyle/>
          <a:p>
            <a:r>
              <a:rPr lang="en-GB" sz="1000">
                <a:solidFill>
                  <a:schemeClr val="accent5"/>
                </a:solidFill>
              </a:rPr>
              <a:t>25 Pool Units</a:t>
            </a:r>
          </a:p>
        </p:txBody>
      </p:sp>
      <p:sp>
        <p:nvSpPr>
          <p:cNvPr id="133" name="TextBox 132">
            <a:extLst>
              <a:ext uri="{FF2B5EF4-FFF2-40B4-BE49-F238E27FC236}">
                <a16:creationId xmlns:a16="http://schemas.microsoft.com/office/drawing/2014/main" id="{2CD819DD-08AD-EC67-EE8D-3C48A255F197}"/>
              </a:ext>
            </a:extLst>
          </p:cNvPr>
          <p:cNvSpPr txBox="1"/>
          <p:nvPr/>
        </p:nvSpPr>
        <p:spPr>
          <a:xfrm>
            <a:off x="5405284" y="4622271"/>
            <a:ext cx="1222084" cy="400110"/>
          </a:xfrm>
          <a:prstGeom prst="rect">
            <a:avLst/>
          </a:prstGeom>
          <a:noFill/>
        </p:spPr>
        <p:txBody>
          <a:bodyPr wrap="square" rtlCol="0">
            <a:spAutoFit/>
          </a:bodyPr>
          <a:lstStyle/>
          <a:p>
            <a:pPr algn="ctr"/>
            <a:r>
              <a:rPr lang="en-GB" sz="1000">
                <a:solidFill>
                  <a:schemeClr val="accent5"/>
                </a:solidFill>
              </a:rPr>
              <a:t>Parental Donations</a:t>
            </a:r>
          </a:p>
        </p:txBody>
      </p:sp>
      <p:sp>
        <p:nvSpPr>
          <p:cNvPr id="134" name="TextBox 133">
            <a:extLst>
              <a:ext uri="{FF2B5EF4-FFF2-40B4-BE49-F238E27FC236}">
                <a16:creationId xmlns:a16="http://schemas.microsoft.com/office/drawing/2014/main" id="{0F9C6E23-4BEB-8D18-700E-7824F6F801FE}"/>
              </a:ext>
            </a:extLst>
          </p:cNvPr>
          <p:cNvSpPr txBox="1"/>
          <p:nvPr/>
        </p:nvSpPr>
        <p:spPr>
          <a:xfrm>
            <a:off x="6787464" y="4669222"/>
            <a:ext cx="1048685" cy="246221"/>
          </a:xfrm>
          <a:prstGeom prst="rect">
            <a:avLst/>
          </a:prstGeom>
          <a:noFill/>
        </p:spPr>
        <p:txBody>
          <a:bodyPr wrap="none" rtlCol="0">
            <a:spAutoFit/>
          </a:bodyPr>
          <a:lstStyle/>
          <a:p>
            <a:r>
              <a:rPr lang="en-GB" sz="1000">
                <a:solidFill>
                  <a:schemeClr val="accent5"/>
                </a:solidFill>
              </a:rPr>
              <a:t>Gift Aid Claim</a:t>
            </a:r>
          </a:p>
        </p:txBody>
      </p:sp>
      <p:sp>
        <p:nvSpPr>
          <p:cNvPr id="135" name="TextBox 134">
            <a:extLst>
              <a:ext uri="{FF2B5EF4-FFF2-40B4-BE49-F238E27FC236}">
                <a16:creationId xmlns:a16="http://schemas.microsoft.com/office/drawing/2014/main" id="{4FBD688F-2EC1-1005-D03F-B042DA8833D3}"/>
              </a:ext>
            </a:extLst>
          </p:cNvPr>
          <p:cNvSpPr txBox="1"/>
          <p:nvPr/>
        </p:nvSpPr>
        <p:spPr>
          <a:xfrm>
            <a:off x="8051539" y="4669221"/>
            <a:ext cx="1215397" cy="246221"/>
          </a:xfrm>
          <a:prstGeom prst="rect">
            <a:avLst/>
          </a:prstGeom>
          <a:noFill/>
        </p:spPr>
        <p:txBody>
          <a:bodyPr wrap="none" rtlCol="0">
            <a:spAutoFit/>
          </a:bodyPr>
          <a:lstStyle/>
          <a:p>
            <a:r>
              <a:rPr lang="en-GB" sz="1000">
                <a:solidFill>
                  <a:schemeClr val="accent5"/>
                </a:solidFill>
              </a:rPr>
              <a:t>Trade-in Credit*</a:t>
            </a:r>
          </a:p>
        </p:txBody>
      </p:sp>
      <p:sp>
        <p:nvSpPr>
          <p:cNvPr id="136" name="TextBox 135">
            <a:extLst>
              <a:ext uri="{FF2B5EF4-FFF2-40B4-BE49-F238E27FC236}">
                <a16:creationId xmlns:a16="http://schemas.microsoft.com/office/drawing/2014/main" id="{87956C3C-8E11-AA57-BE93-A68F658A3DDF}"/>
              </a:ext>
            </a:extLst>
          </p:cNvPr>
          <p:cNvSpPr txBox="1"/>
          <p:nvPr/>
        </p:nvSpPr>
        <p:spPr>
          <a:xfrm>
            <a:off x="9309293" y="4619564"/>
            <a:ext cx="1277914" cy="400110"/>
          </a:xfrm>
          <a:prstGeom prst="rect">
            <a:avLst/>
          </a:prstGeom>
          <a:noFill/>
        </p:spPr>
        <p:txBody>
          <a:bodyPr wrap="none" rtlCol="0">
            <a:spAutoFit/>
          </a:bodyPr>
          <a:lstStyle/>
          <a:p>
            <a:pPr algn="ctr"/>
            <a:r>
              <a:rPr lang="en-GB" sz="1000">
                <a:solidFill>
                  <a:schemeClr val="accent5"/>
                </a:solidFill>
              </a:rPr>
              <a:t>Additional Funds </a:t>
            </a:r>
          </a:p>
          <a:p>
            <a:pPr algn="ctr"/>
            <a:r>
              <a:rPr lang="en-GB" sz="1000">
                <a:solidFill>
                  <a:schemeClr val="accent5"/>
                </a:solidFill>
              </a:rPr>
              <a:t>Secured</a:t>
            </a:r>
          </a:p>
        </p:txBody>
      </p:sp>
      <p:sp>
        <p:nvSpPr>
          <p:cNvPr id="137" name="TextBox 136">
            <a:extLst>
              <a:ext uri="{FF2B5EF4-FFF2-40B4-BE49-F238E27FC236}">
                <a16:creationId xmlns:a16="http://schemas.microsoft.com/office/drawing/2014/main" id="{E39ACB74-5B4B-739F-3DC4-742F61D3AEF4}"/>
              </a:ext>
            </a:extLst>
          </p:cNvPr>
          <p:cNvSpPr txBox="1"/>
          <p:nvPr/>
        </p:nvSpPr>
        <p:spPr>
          <a:xfrm>
            <a:off x="1275821" y="1005477"/>
            <a:ext cx="9336403" cy="286232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a:solidFill>
                  <a:schemeClr val="accent5"/>
                </a:solidFill>
              </a:rPr>
              <a:t>The School lease the devices.</a:t>
            </a:r>
          </a:p>
          <a:p>
            <a:pPr marL="171450" indent="-171450">
              <a:lnSpc>
                <a:spcPct val="150000"/>
              </a:lnSpc>
              <a:buFont typeface="Arial" panose="020B0604020202020204" pitchFamily="34" charset="0"/>
              <a:buChar char="•"/>
            </a:pPr>
            <a:r>
              <a:rPr lang="en-GB" sz="1200">
                <a:solidFill>
                  <a:schemeClr val="accent5"/>
                </a:solidFill>
              </a:rPr>
              <a:t>Parents make monthly payments to cover the lease cost plus additional services.</a:t>
            </a:r>
          </a:p>
          <a:p>
            <a:pPr marL="171450" indent="-171450">
              <a:lnSpc>
                <a:spcPct val="150000"/>
              </a:lnSpc>
              <a:buFont typeface="Arial" panose="020B0604020202020204" pitchFamily="34" charset="0"/>
              <a:buChar char="•"/>
            </a:pPr>
            <a:r>
              <a:rPr lang="en-GB" sz="1200">
                <a:solidFill>
                  <a:schemeClr val="accent5"/>
                </a:solidFill>
              </a:rPr>
              <a:t>Gift Aid donations (20p for every £1) are claimed and paid to the school.</a:t>
            </a:r>
          </a:p>
          <a:p>
            <a:pPr marL="171450" indent="-171450">
              <a:lnSpc>
                <a:spcPct val="150000"/>
              </a:lnSpc>
              <a:buFont typeface="Arial" panose="020B0604020202020204" pitchFamily="34" charset="0"/>
              <a:buChar char="•"/>
            </a:pPr>
            <a:r>
              <a:rPr lang="en-GB" sz="1200">
                <a:solidFill>
                  <a:schemeClr val="accent5"/>
                </a:solidFill>
              </a:rPr>
              <a:t>The school hold extra devices (pool units). </a:t>
            </a:r>
          </a:p>
          <a:p>
            <a:pPr marL="628650" lvl="1" indent="-171450">
              <a:lnSpc>
                <a:spcPct val="150000"/>
              </a:lnSpc>
              <a:buFont typeface="Arial" panose="020B0604020202020204" pitchFamily="34" charset="0"/>
              <a:buChar char="•"/>
            </a:pPr>
            <a:r>
              <a:rPr lang="en-GB" sz="1200">
                <a:solidFill>
                  <a:schemeClr val="accent5"/>
                </a:solidFill>
              </a:rPr>
              <a:t>If a device is broken or faulty, a replacement is provided from the pool units.</a:t>
            </a:r>
          </a:p>
          <a:p>
            <a:pPr marL="628650" lvl="1" indent="-171450">
              <a:lnSpc>
                <a:spcPct val="150000"/>
              </a:lnSpc>
              <a:buFont typeface="Arial" panose="020B0604020202020204" pitchFamily="34" charset="0"/>
              <a:buChar char="•"/>
            </a:pPr>
            <a:r>
              <a:rPr lang="en-GB" sz="1200">
                <a:solidFill>
                  <a:schemeClr val="accent5"/>
                </a:solidFill>
              </a:rPr>
              <a:t>Faulty, broken devices are repaired or replaced free of charge.</a:t>
            </a:r>
          </a:p>
          <a:p>
            <a:pPr marL="171450" indent="-171450">
              <a:lnSpc>
                <a:spcPct val="150000"/>
              </a:lnSpc>
              <a:buFont typeface="Arial" panose="020B0604020202020204" pitchFamily="34" charset="0"/>
              <a:buChar char="•"/>
            </a:pPr>
            <a:r>
              <a:rPr lang="en-GB" sz="1200">
                <a:solidFill>
                  <a:schemeClr val="accent5"/>
                </a:solidFill>
              </a:rPr>
              <a:t>Set the term of the parental agreement (e.g. 36 months/3 years).</a:t>
            </a:r>
          </a:p>
          <a:p>
            <a:pPr marL="628650" lvl="1" indent="-171450">
              <a:lnSpc>
                <a:spcPct val="150000"/>
              </a:lnSpc>
              <a:buFont typeface="Arial" panose="020B0604020202020204" pitchFamily="34" charset="0"/>
              <a:buChar char="•"/>
            </a:pPr>
            <a:r>
              <a:rPr lang="en-GB" sz="1200">
                <a:solidFill>
                  <a:schemeClr val="accent5"/>
                </a:solidFill>
              </a:rPr>
              <a:t>At the end of the term, the parent can own the device.</a:t>
            </a:r>
          </a:p>
          <a:p>
            <a:pPr marL="628650" lvl="1" indent="-171450">
              <a:lnSpc>
                <a:spcPct val="150000"/>
              </a:lnSpc>
              <a:buFont typeface="Arial" panose="020B0604020202020204" pitchFamily="34" charset="0"/>
              <a:buChar char="•"/>
            </a:pPr>
            <a:r>
              <a:rPr lang="en-GB" sz="1200">
                <a:solidFill>
                  <a:schemeClr val="accent5"/>
                </a:solidFill>
              </a:rPr>
              <a:t>Example: Year 7 = 30 months, replace device halfway through Year 9, pay another 30 months to end of Year 11.</a:t>
            </a:r>
          </a:p>
          <a:p>
            <a:endParaRPr lang="en-US"/>
          </a:p>
        </p:txBody>
      </p:sp>
      <p:sp>
        <p:nvSpPr>
          <p:cNvPr id="138" name="TextBox 137">
            <a:extLst>
              <a:ext uri="{FF2B5EF4-FFF2-40B4-BE49-F238E27FC236}">
                <a16:creationId xmlns:a16="http://schemas.microsoft.com/office/drawing/2014/main" id="{C69D6CB8-DC44-B52A-BC82-E2D0C71A2F5F}"/>
              </a:ext>
            </a:extLst>
          </p:cNvPr>
          <p:cNvSpPr txBox="1"/>
          <p:nvPr/>
        </p:nvSpPr>
        <p:spPr>
          <a:xfrm>
            <a:off x="2807554" y="5069632"/>
            <a:ext cx="548548" cy="246221"/>
          </a:xfrm>
          <a:prstGeom prst="rect">
            <a:avLst/>
          </a:prstGeom>
          <a:noFill/>
        </p:spPr>
        <p:txBody>
          <a:bodyPr wrap="none" rtlCol="0">
            <a:spAutoFit/>
          </a:bodyPr>
          <a:lstStyle/>
          <a:p>
            <a:r>
              <a:rPr lang="en-GB" sz="1000">
                <a:solidFill>
                  <a:srgbClr val="C00000"/>
                </a:solidFill>
              </a:rPr>
              <a:t>£2,100</a:t>
            </a:r>
          </a:p>
        </p:txBody>
      </p:sp>
      <p:sp>
        <p:nvSpPr>
          <p:cNvPr id="139" name="TextBox 138">
            <a:extLst>
              <a:ext uri="{FF2B5EF4-FFF2-40B4-BE49-F238E27FC236}">
                <a16:creationId xmlns:a16="http://schemas.microsoft.com/office/drawing/2014/main" id="{B658B8F0-0943-6F9F-5C33-81547F0B369F}"/>
              </a:ext>
            </a:extLst>
          </p:cNvPr>
          <p:cNvSpPr txBox="1"/>
          <p:nvPr/>
        </p:nvSpPr>
        <p:spPr>
          <a:xfrm>
            <a:off x="2779920" y="5414378"/>
            <a:ext cx="673582" cy="246221"/>
          </a:xfrm>
          <a:prstGeom prst="rect">
            <a:avLst/>
          </a:prstGeom>
          <a:noFill/>
        </p:spPr>
        <p:txBody>
          <a:bodyPr wrap="none" rtlCol="0">
            <a:spAutoFit/>
          </a:bodyPr>
          <a:lstStyle/>
          <a:p>
            <a:r>
              <a:rPr lang="en-GB" sz="1000">
                <a:solidFill>
                  <a:srgbClr val="C00000"/>
                </a:solidFill>
              </a:rPr>
              <a:t>£63,000</a:t>
            </a:r>
          </a:p>
        </p:txBody>
      </p:sp>
      <p:sp>
        <p:nvSpPr>
          <p:cNvPr id="140" name="TextBox 139">
            <a:extLst>
              <a:ext uri="{FF2B5EF4-FFF2-40B4-BE49-F238E27FC236}">
                <a16:creationId xmlns:a16="http://schemas.microsoft.com/office/drawing/2014/main" id="{99D1AD79-C44C-8F94-7964-503D3CD911AD}"/>
              </a:ext>
            </a:extLst>
          </p:cNvPr>
          <p:cNvSpPr txBox="1"/>
          <p:nvPr/>
        </p:nvSpPr>
        <p:spPr>
          <a:xfrm>
            <a:off x="4133232" y="5051432"/>
            <a:ext cx="338554" cy="246221"/>
          </a:xfrm>
          <a:prstGeom prst="rect">
            <a:avLst/>
          </a:prstGeom>
          <a:noFill/>
        </p:spPr>
        <p:txBody>
          <a:bodyPr wrap="none" rtlCol="0">
            <a:spAutoFit/>
          </a:bodyPr>
          <a:lstStyle/>
          <a:p>
            <a:r>
              <a:rPr lang="en-GB" sz="1000">
                <a:solidFill>
                  <a:srgbClr val="C00000"/>
                </a:solidFill>
              </a:rPr>
              <a:t>£0</a:t>
            </a:r>
          </a:p>
        </p:txBody>
      </p:sp>
      <p:sp>
        <p:nvSpPr>
          <p:cNvPr id="141" name="TextBox 140">
            <a:extLst>
              <a:ext uri="{FF2B5EF4-FFF2-40B4-BE49-F238E27FC236}">
                <a16:creationId xmlns:a16="http://schemas.microsoft.com/office/drawing/2014/main" id="{CA2FE73F-59DF-2C6B-FDAA-FD92D55CBBAB}"/>
              </a:ext>
            </a:extLst>
          </p:cNvPr>
          <p:cNvSpPr txBox="1"/>
          <p:nvPr/>
        </p:nvSpPr>
        <p:spPr>
          <a:xfrm>
            <a:off x="4133232" y="5414378"/>
            <a:ext cx="338554" cy="246221"/>
          </a:xfrm>
          <a:prstGeom prst="rect">
            <a:avLst/>
          </a:prstGeom>
          <a:noFill/>
        </p:spPr>
        <p:txBody>
          <a:bodyPr wrap="none" rtlCol="0">
            <a:spAutoFit/>
          </a:bodyPr>
          <a:lstStyle/>
          <a:p>
            <a:r>
              <a:rPr lang="en-GB" sz="1000">
                <a:solidFill>
                  <a:srgbClr val="C00000"/>
                </a:solidFill>
              </a:rPr>
              <a:t>£0</a:t>
            </a:r>
          </a:p>
        </p:txBody>
      </p:sp>
      <p:sp>
        <p:nvSpPr>
          <p:cNvPr id="142" name="TextBox 141">
            <a:extLst>
              <a:ext uri="{FF2B5EF4-FFF2-40B4-BE49-F238E27FC236}">
                <a16:creationId xmlns:a16="http://schemas.microsoft.com/office/drawing/2014/main" id="{2F3353AB-3E7A-62E2-7C34-41E0958BDF14}"/>
              </a:ext>
            </a:extLst>
          </p:cNvPr>
          <p:cNvSpPr txBox="1"/>
          <p:nvPr/>
        </p:nvSpPr>
        <p:spPr>
          <a:xfrm>
            <a:off x="5481185" y="5414378"/>
            <a:ext cx="662361" cy="246221"/>
          </a:xfrm>
          <a:prstGeom prst="rect">
            <a:avLst/>
          </a:prstGeom>
          <a:noFill/>
        </p:spPr>
        <p:txBody>
          <a:bodyPr wrap="none" rtlCol="0">
            <a:spAutoFit/>
          </a:bodyPr>
          <a:lstStyle/>
          <a:p>
            <a:r>
              <a:rPr lang="en-GB" sz="1000">
                <a:solidFill>
                  <a:schemeClr val="accent2"/>
                </a:solidFill>
              </a:rPr>
              <a:t>£78,000</a:t>
            </a:r>
          </a:p>
        </p:txBody>
      </p:sp>
      <p:sp>
        <p:nvSpPr>
          <p:cNvPr id="143" name="TextBox 142">
            <a:extLst>
              <a:ext uri="{FF2B5EF4-FFF2-40B4-BE49-F238E27FC236}">
                <a16:creationId xmlns:a16="http://schemas.microsoft.com/office/drawing/2014/main" id="{5640618D-3B1D-0A48-0DE2-5FA57EE9AC68}"/>
              </a:ext>
            </a:extLst>
          </p:cNvPr>
          <p:cNvSpPr txBox="1"/>
          <p:nvPr/>
        </p:nvSpPr>
        <p:spPr>
          <a:xfrm>
            <a:off x="5449896" y="5060363"/>
            <a:ext cx="591829" cy="246221"/>
          </a:xfrm>
          <a:prstGeom prst="rect">
            <a:avLst/>
          </a:prstGeom>
          <a:noFill/>
        </p:spPr>
        <p:txBody>
          <a:bodyPr wrap="none" rtlCol="0">
            <a:spAutoFit/>
          </a:bodyPr>
          <a:lstStyle/>
          <a:p>
            <a:r>
              <a:rPr lang="en-GB" sz="1000">
                <a:solidFill>
                  <a:schemeClr val="accent2"/>
                </a:solidFill>
              </a:rPr>
              <a:t>£2,600</a:t>
            </a:r>
          </a:p>
        </p:txBody>
      </p:sp>
      <p:sp>
        <p:nvSpPr>
          <p:cNvPr id="144" name="TextBox 143">
            <a:extLst>
              <a:ext uri="{FF2B5EF4-FFF2-40B4-BE49-F238E27FC236}">
                <a16:creationId xmlns:a16="http://schemas.microsoft.com/office/drawing/2014/main" id="{AA487299-D2DF-7E48-3D00-3730A648635B}"/>
              </a:ext>
            </a:extLst>
          </p:cNvPr>
          <p:cNvSpPr txBox="1"/>
          <p:nvPr/>
        </p:nvSpPr>
        <p:spPr>
          <a:xfrm>
            <a:off x="6792648" y="5051432"/>
            <a:ext cx="489236" cy="246221"/>
          </a:xfrm>
          <a:prstGeom prst="rect">
            <a:avLst/>
          </a:prstGeom>
          <a:noFill/>
        </p:spPr>
        <p:txBody>
          <a:bodyPr wrap="none" rtlCol="0">
            <a:spAutoFit/>
          </a:bodyPr>
          <a:lstStyle/>
          <a:p>
            <a:r>
              <a:rPr lang="en-GB" sz="1000">
                <a:solidFill>
                  <a:schemeClr val="accent2"/>
                </a:solidFill>
              </a:rPr>
              <a:t>£520</a:t>
            </a:r>
          </a:p>
        </p:txBody>
      </p:sp>
      <p:sp>
        <p:nvSpPr>
          <p:cNvPr id="145" name="TextBox 144">
            <a:extLst>
              <a:ext uri="{FF2B5EF4-FFF2-40B4-BE49-F238E27FC236}">
                <a16:creationId xmlns:a16="http://schemas.microsoft.com/office/drawing/2014/main" id="{34DD24A6-DDB8-5499-AAFD-0EC118608D36}"/>
              </a:ext>
            </a:extLst>
          </p:cNvPr>
          <p:cNvSpPr txBox="1"/>
          <p:nvPr/>
        </p:nvSpPr>
        <p:spPr>
          <a:xfrm>
            <a:off x="6764220" y="5414378"/>
            <a:ext cx="635110" cy="246221"/>
          </a:xfrm>
          <a:prstGeom prst="rect">
            <a:avLst/>
          </a:prstGeom>
          <a:noFill/>
        </p:spPr>
        <p:txBody>
          <a:bodyPr wrap="none" rtlCol="0">
            <a:spAutoFit/>
          </a:bodyPr>
          <a:lstStyle/>
          <a:p>
            <a:r>
              <a:rPr lang="en-GB" sz="1000">
                <a:solidFill>
                  <a:schemeClr val="accent2"/>
                </a:solidFill>
              </a:rPr>
              <a:t>£15,600</a:t>
            </a:r>
          </a:p>
        </p:txBody>
      </p:sp>
      <p:sp>
        <p:nvSpPr>
          <p:cNvPr id="146" name="TextBox 145">
            <a:extLst>
              <a:ext uri="{FF2B5EF4-FFF2-40B4-BE49-F238E27FC236}">
                <a16:creationId xmlns:a16="http://schemas.microsoft.com/office/drawing/2014/main" id="{2001F357-B503-7A5A-1570-33999C39B68C}"/>
              </a:ext>
            </a:extLst>
          </p:cNvPr>
          <p:cNvSpPr txBox="1"/>
          <p:nvPr/>
        </p:nvSpPr>
        <p:spPr>
          <a:xfrm>
            <a:off x="8046592" y="5414378"/>
            <a:ext cx="627095" cy="246221"/>
          </a:xfrm>
          <a:prstGeom prst="rect">
            <a:avLst/>
          </a:prstGeom>
          <a:noFill/>
        </p:spPr>
        <p:txBody>
          <a:bodyPr wrap="none" rtlCol="0">
            <a:spAutoFit/>
          </a:bodyPr>
          <a:lstStyle/>
          <a:p>
            <a:r>
              <a:rPr lang="en-GB" sz="1000">
                <a:solidFill>
                  <a:schemeClr val="accent2"/>
                </a:solidFill>
              </a:rPr>
              <a:t>£12,000</a:t>
            </a:r>
          </a:p>
        </p:txBody>
      </p:sp>
      <p:sp>
        <p:nvSpPr>
          <p:cNvPr id="147" name="TextBox 146">
            <a:extLst>
              <a:ext uri="{FF2B5EF4-FFF2-40B4-BE49-F238E27FC236}">
                <a16:creationId xmlns:a16="http://schemas.microsoft.com/office/drawing/2014/main" id="{83EF7434-19E9-D41D-E8B1-69157EDB3815}"/>
              </a:ext>
            </a:extLst>
          </p:cNvPr>
          <p:cNvSpPr txBox="1"/>
          <p:nvPr/>
        </p:nvSpPr>
        <p:spPr>
          <a:xfrm>
            <a:off x="8019197" y="5060363"/>
            <a:ext cx="247184" cy="246221"/>
          </a:xfrm>
          <a:prstGeom prst="rect">
            <a:avLst/>
          </a:prstGeom>
          <a:noFill/>
        </p:spPr>
        <p:txBody>
          <a:bodyPr wrap="none" rtlCol="0">
            <a:spAutoFit/>
          </a:bodyPr>
          <a:lstStyle/>
          <a:p>
            <a:r>
              <a:rPr lang="en-GB" sz="1000">
                <a:solidFill>
                  <a:schemeClr val="accent2"/>
                </a:solidFill>
              </a:rPr>
              <a:t>-</a:t>
            </a:r>
          </a:p>
        </p:txBody>
      </p:sp>
      <p:sp>
        <p:nvSpPr>
          <p:cNvPr id="148" name="TextBox 147">
            <a:extLst>
              <a:ext uri="{FF2B5EF4-FFF2-40B4-BE49-F238E27FC236}">
                <a16:creationId xmlns:a16="http://schemas.microsoft.com/office/drawing/2014/main" id="{EF0DC6BB-0438-2DE4-A6FE-EA2EC3153894}"/>
              </a:ext>
            </a:extLst>
          </p:cNvPr>
          <p:cNvSpPr txBox="1"/>
          <p:nvPr/>
        </p:nvSpPr>
        <p:spPr>
          <a:xfrm>
            <a:off x="9328637" y="5050748"/>
            <a:ext cx="548548" cy="246221"/>
          </a:xfrm>
          <a:prstGeom prst="rect">
            <a:avLst/>
          </a:prstGeom>
          <a:noFill/>
        </p:spPr>
        <p:txBody>
          <a:bodyPr wrap="none" rtlCol="0">
            <a:spAutoFit/>
          </a:bodyPr>
          <a:lstStyle/>
          <a:p>
            <a:r>
              <a:rPr lang="en-GB" sz="1000">
                <a:solidFill>
                  <a:schemeClr val="accent2"/>
                </a:solidFill>
              </a:rPr>
              <a:t>£1,020</a:t>
            </a:r>
          </a:p>
        </p:txBody>
      </p:sp>
      <p:sp>
        <p:nvSpPr>
          <p:cNvPr id="149" name="TextBox 148">
            <a:extLst>
              <a:ext uri="{FF2B5EF4-FFF2-40B4-BE49-F238E27FC236}">
                <a16:creationId xmlns:a16="http://schemas.microsoft.com/office/drawing/2014/main" id="{6F313DF8-4F3D-AFA9-9A7D-3ED8072EE9BC}"/>
              </a:ext>
            </a:extLst>
          </p:cNvPr>
          <p:cNvSpPr txBox="1"/>
          <p:nvPr/>
        </p:nvSpPr>
        <p:spPr>
          <a:xfrm>
            <a:off x="9321953" y="5414378"/>
            <a:ext cx="671979" cy="246221"/>
          </a:xfrm>
          <a:prstGeom prst="rect">
            <a:avLst/>
          </a:prstGeom>
          <a:noFill/>
        </p:spPr>
        <p:txBody>
          <a:bodyPr wrap="none" rtlCol="0">
            <a:spAutoFit/>
          </a:bodyPr>
          <a:lstStyle/>
          <a:p>
            <a:r>
              <a:rPr lang="en-GB" sz="1000">
                <a:solidFill>
                  <a:schemeClr val="accent2"/>
                </a:solidFill>
              </a:rPr>
              <a:t>£42,600</a:t>
            </a:r>
          </a:p>
        </p:txBody>
      </p:sp>
    </p:spTree>
    <p:extLst>
      <p:ext uri="{BB962C8B-B14F-4D97-AF65-F5344CB8AC3E}">
        <p14:creationId xmlns:p14="http://schemas.microsoft.com/office/powerpoint/2010/main" val="2799763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A60158-B558-4134-8CBB-FE93AE012438}"/>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3" name="Straight Connector 2">
            <a:extLst>
              <a:ext uri="{FF2B5EF4-FFF2-40B4-BE49-F238E27FC236}">
                <a16:creationId xmlns:a16="http://schemas.microsoft.com/office/drawing/2014/main" id="{A3934D04-6C84-4EC8-99AA-06DC6C0ED9B5}"/>
              </a:ext>
            </a:extLst>
          </p:cNvPr>
          <p:cNvCxnSpPr>
            <a:cxnSpLocks/>
          </p:cNvCxnSpPr>
          <p:nvPr/>
        </p:nvCxnSpPr>
        <p:spPr>
          <a:xfrm>
            <a:off x="0" y="436171"/>
            <a:ext cx="31827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Graphic 2">
            <a:extLst>
              <a:ext uri="{FF2B5EF4-FFF2-40B4-BE49-F238E27FC236}">
                <a16:creationId xmlns:a16="http://schemas.microsoft.com/office/drawing/2014/main" id="{81C7270F-050A-4B84-8D74-2C68289C6645}"/>
              </a:ext>
            </a:extLst>
          </p:cNvPr>
          <p:cNvSpPr/>
          <p:nvPr/>
        </p:nvSpPr>
        <p:spPr>
          <a:xfrm rot="5400000">
            <a:off x="7959051" y="-1160582"/>
            <a:ext cx="2336802" cy="467359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Graphic 31">
            <a:extLst>
              <a:ext uri="{FF2B5EF4-FFF2-40B4-BE49-F238E27FC236}">
                <a16:creationId xmlns:a16="http://schemas.microsoft.com/office/drawing/2014/main" id="{E5394769-3BBB-4F59-B223-87FA14B31F55}"/>
              </a:ext>
            </a:extLst>
          </p:cNvPr>
          <p:cNvSpPr/>
          <p:nvPr/>
        </p:nvSpPr>
        <p:spPr>
          <a:xfrm rot="-2700000">
            <a:off x="10372759" y="321782"/>
            <a:ext cx="801458" cy="80145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9" name="Graphic 26">
            <a:extLst>
              <a:ext uri="{FF2B5EF4-FFF2-40B4-BE49-F238E27FC236}">
                <a16:creationId xmlns:a16="http://schemas.microsoft.com/office/drawing/2014/main" id="{BE3945F3-20C1-4B28-A76F-B2F3F37D890E}"/>
              </a:ext>
            </a:extLst>
          </p:cNvPr>
          <p:cNvSpPr/>
          <p:nvPr/>
        </p:nvSpPr>
        <p:spPr>
          <a:xfrm>
            <a:off x="8197726" y="2863726"/>
            <a:ext cx="3994275" cy="3994275"/>
          </a:xfrm>
          <a:custGeom>
            <a:avLst/>
            <a:gdLst>
              <a:gd name="connsiteX0" fmla="*/ 3994275 w 3994275"/>
              <a:gd name="connsiteY0" fmla="*/ 0 h 3994275"/>
              <a:gd name="connsiteX1" fmla="*/ 3994275 w 3994275"/>
              <a:gd name="connsiteY1" fmla="*/ 3994275 h 3994275"/>
              <a:gd name="connsiteX2" fmla="*/ 0 w 3994275"/>
              <a:gd name="connsiteY2" fmla="*/ 3994275 h 3994275"/>
            </a:gdLst>
            <a:ahLst/>
            <a:cxnLst>
              <a:cxn ang="0">
                <a:pos x="connsiteX0" y="connsiteY0"/>
              </a:cxn>
              <a:cxn ang="0">
                <a:pos x="connsiteX1" y="connsiteY1"/>
              </a:cxn>
              <a:cxn ang="0">
                <a:pos x="connsiteX2" y="connsiteY2"/>
              </a:cxn>
            </a:cxnLst>
            <a:rect l="l" t="t" r="r" b="b"/>
            <a:pathLst>
              <a:path w="3994275" h="3994275">
                <a:moveTo>
                  <a:pt x="3994275" y="0"/>
                </a:moveTo>
                <a:lnTo>
                  <a:pt x="3994275" y="3994275"/>
                </a:lnTo>
                <a:lnTo>
                  <a:pt x="0" y="3994275"/>
                </a:lnTo>
                <a:close/>
              </a:path>
            </a:pathLst>
          </a:custGeom>
          <a:solidFill>
            <a:schemeClr val="accent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2" name="Graphic 10">
            <a:extLst>
              <a:ext uri="{FF2B5EF4-FFF2-40B4-BE49-F238E27FC236}">
                <a16:creationId xmlns:a16="http://schemas.microsoft.com/office/drawing/2014/main" id="{9C0CCCD9-BFB7-4913-A157-0C112B0E3E84}"/>
              </a:ext>
            </a:extLst>
          </p:cNvPr>
          <p:cNvSpPr/>
          <p:nvPr/>
        </p:nvSpPr>
        <p:spPr>
          <a:xfrm>
            <a:off x="8946178" y="3847556"/>
            <a:ext cx="2026622" cy="202661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3" name="Graphic 10">
            <a:extLst>
              <a:ext uri="{FF2B5EF4-FFF2-40B4-BE49-F238E27FC236}">
                <a16:creationId xmlns:a16="http://schemas.microsoft.com/office/drawing/2014/main" id="{1E23B6CE-672A-4CDF-9351-B5D371721D29}"/>
              </a:ext>
            </a:extLst>
          </p:cNvPr>
          <p:cNvSpPr/>
          <p:nvPr/>
        </p:nvSpPr>
        <p:spPr>
          <a:xfrm>
            <a:off x="9071429" y="3972807"/>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16" name="TextBox 15">
            <a:extLst>
              <a:ext uri="{FF2B5EF4-FFF2-40B4-BE49-F238E27FC236}">
                <a16:creationId xmlns:a16="http://schemas.microsoft.com/office/drawing/2014/main" id="{9224DE77-D80C-4A57-B6EA-B4CC3A6F958F}"/>
              </a:ext>
            </a:extLst>
          </p:cNvPr>
          <p:cNvSpPr txBox="1"/>
          <p:nvPr/>
        </p:nvSpPr>
        <p:spPr>
          <a:xfrm>
            <a:off x="748604" y="797964"/>
            <a:ext cx="5960734" cy="646331"/>
          </a:xfrm>
          <a:prstGeom prst="rect">
            <a:avLst/>
          </a:prstGeom>
          <a:noFill/>
        </p:spPr>
        <p:txBody>
          <a:bodyPr wrap="none" rtlCol="0">
            <a:spAutoFit/>
          </a:bodyPr>
          <a:lstStyle/>
          <a:p>
            <a:r>
              <a:rPr lang="en-GB" sz="3600">
                <a:solidFill>
                  <a:schemeClr val="accent5"/>
                </a:solidFill>
                <a:latin typeface="+mj-lt"/>
              </a:rPr>
              <a:t>The stages of a </a:t>
            </a:r>
            <a:r>
              <a:rPr lang="en-GB" sz="3600" b="1">
                <a:solidFill>
                  <a:schemeClr val="accent1"/>
                </a:solidFill>
                <a:latin typeface="+mj-lt"/>
              </a:rPr>
              <a:t>1:1 Programme</a:t>
            </a:r>
            <a:endParaRPr lang="en-ID" sz="3600" b="1" i="0">
              <a:solidFill>
                <a:schemeClr val="accent1"/>
              </a:solidFill>
              <a:effectLst/>
              <a:latin typeface="+mj-lt"/>
            </a:endParaRPr>
          </a:p>
        </p:txBody>
      </p:sp>
      <p:sp>
        <p:nvSpPr>
          <p:cNvPr id="28" name="Graphic 31">
            <a:extLst>
              <a:ext uri="{FF2B5EF4-FFF2-40B4-BE49-F238E27FC236}">
                <a16:creationId xmlns:a16="http://schemas.microsoft.com/office/drawing/2014/main" id="{2857B9BB-1D98-4D8A-874D-68E1864F6C1D}"/>
              </a:ext>
            </a:extLst>
          </p:cNvPr>
          <p:cNvSpPr/>
          <p:nvPr/>
        </p:nvSpPr>
        <p:spPr>
          <a:xfrm rot="-2700000">
            <a:off x="8931358" y="4692688"/>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9" name="Graphic 31">
            <a:extLst>
              <a:ext uri="{FF2B5EF4-FFF2-40B4-BE49-F238E27FC236}">
                <a16:creationId xmlns:a16="http://schemas.microsoft.com/office/drawing/2014/main" id="{11A73B1B-618A-47B2-8EB3-316FB94E735E}"/>
              </a:ext>
            </a:extLst>
          </p:cNvPr>
          <p:cNvSpPr/>
          <p:nvPr/>
        </p:nvSpPr>
        <p:spPr>
          <a:xfrm rot="-2700000">
            <a:off x="10369391" y="3585919"/>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nvGrpSpPr>
          <p:cNvPr id="7" name="Group 6">
            <a:extLst>
              <a:ext uri="{FF2B5EF4-FFF2-40B4-BE49-F238E27FC236}">
                <a16:creationId xmlns:a16="http://schemas.microsoft.com/office/drawing/2014/main" id="{A88B5F56-1F6E-7C81-8878-127877EF16DF}"/>
              </a:ext>
            </a:extLst>
          </p:cNvPr>
          <p:cNvGrpSpPr/>
          <p:nvPr/>
        </p:nvGrpSpPr>
        <p:grpSpPr>
          <a:xfrm>
            <a:off x="895620" y="1558532"/>
            <a:ext cx="2333561" cy="1277808"/>
            <a:chOff x="1097791" y="2796172"/>
            <a:chExt cx="2333561" cy="1277808"/>
          </a:xfrm>
        </p:grpSpPr>
        <p:sp>
          <p:nvSpPr>
            <p:cNvPr id="8" name="Freeform 7">
              <a:extLst>
                <a:ext uri="{FF2B5EF4-FFF2-40B4-BE49-F238E27FC236}">
                  <a16:creationId xmlns:a16="http://schemas.microsoft.com/office/drawing/2014/main" id="{B6219C8B-A852-9CA8-51B4-0356D450A748}"/>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2">
              <a:extLst>
                <a:ext uri="{FF2B5EF4-FFF2-40B4-BE49-F238E27FC236}">
                  <a16:creationId xmlns:a16="http://schemas.microsoft.com/office/drawing/2014/main" id="{071313EF-C742-2173-B3C0-61C9C2947FD7}"/>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1" name="Rectangle 23">
              <a:extLst>
                <a:ext uri="{FF2B5EF4-FFF2-40B4-BE49-F238E27FC236}">
                  <a16:creationId xmlns:a16="http://schemas.microsoft.com/office/drawing/2014/main" id="{B699A42E-1A61-7ACF-B153-D32CA41823F8}"/>
                </a:ext>
              </a:extLst>
            </p:cNvPr>
            <p:cNvSpPr>
              <a:spLocks noChangeArrowheads="1"/>
            </p:cNvSpPr>
            <p:nvPr/>
          </p:nvSpPr>
          <p:spPr bwMode="auto">
            <a:xfrm>
              <a:off x="1097791" y="2796172"/>
              <a:ext cx="381614" cy="1277808"/>
            </a:xfrm>
            <a:prstGeom prst="rect">
              <a:avLst/>
            </a:prstGeom>
            <a:solidFill>
              <a:schemeClr val="accent1"/>
            </a:solid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A67C233A-5E57-38F9-54C3-A89EDB3C4261}"/>
                </a:ext>
              </a:extLst>
            </p:cNvPr>
            <p:cNvSpPr>
              <a:spLocks noChangeArrowheads="1"/>
            </p:cNvSpPr>
            <p:nvPr/>
          </p:nvSpPr>
          <p:spPr bwMode="auto">
            <a:xfrm rot="16200000">
              <a:off x="93972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01</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22" name="Rectangle 21">
              <a:extLst>
                <a:ext uri="{FF2B5EF4-FFF2-40B4-BE49-F238E27FC236}">
                  <a16:creationId xmlns:a16="http://schemas.microsoft.com/office/drawing/2014/main" id="{68233FC2-8FDF-770F-B82B-F9233DE809F0}"/>
                </a:ext>
              </a:extLst>
            </p:cNvPr>
            <p:cNvSpPr/>
            <p:nvPr/>
          </p:nvSpPr>
          <p:spPr>
            <a:xfrm>
              <a:off x="1580329" y="2943983"/>
              <a:ext cx="1352098" cy="892552"/>
            </a:xfrm>
            <a:prstGeom prst="rect">
              <a:avLst/>
            </a:prstGeom>
          </p:spPr>
          <p:txBody>
            <a:bodyPr wrap="square">
              <a:spAutoFit/>
            </a:bodyPr>
            <a:lstStyle/>
            <a:p>
              <a:r>
                <a:rPr lang="en-GB" sz="1200" b="1">
                  <a:solidFill>
                    <a:schemeClr val="accent6"/>
                  </a:solidFill>
                  <a:latin typeface="+mj-lt"/>
                </a:rPr>
                <a:t>Digital Strategy</a:t>
              </a:r>
            </a:p>
            <a:p>
              <a:endParaRPr lang="en-GB" sz="800">
                <a:solidFill>
                  <a:schemeClr val="accent6"/>
                </a:solidFill>
              </a:endParaRPr>
            </a:p>
            <a:p>
              <a:r>
                <a:rPr lang="en-GB" sz="800">
                  <a:solidFill>
                    <a:schemeClr val="accent6"/>
                  </a:solidFill>
                </a:rPr>
                <a:t>A vision for how technology will be used and a plan for how to get there.</a:t>
              </a:r>
            </a:p>
          </p:txBody>
        </p:sp>
      </p:grpSp>
      <p:grpSp>
        <p:nvGrpSpPr>
          <p:cNvPr id="27" name="Group 26">
            <a:extLst>
              <a:ext uri="{FF2B5EF4-FFF2-40B4-BE49-F238E27FC236}">
                <a16:creationId xmlns:a16="http://schemas.microsoft.com/office/drawing/2014/main" id="{03EF00E0-BCA3-87FF-BC67-F1273AA68C2D}"/>
              </a:ext>
            </a:extLst>
          </p:cNvPr>
          <p:cNvGrpSpPr/>
          <p:nvPr/>
        </p:nvGrpSpPr>
        <p:grpSpPr>
          <a:xfrm>
            <a:off x="3485806" y="1558532"/>
            <a:ext cx="2332232" cy="1277808"/>
            <a:chOff x="3687977" y="2796172"/>
            <a:chExt cx="2332232" cy="1277808"/>
          </a:xfrm>
        </p:grpSpPr>
        <p:sp>
          <p:nvSpPr>
            <p:cNvPr id="30" name="Freeform 29">
              <a:extLst>
                <a:ext uri="{FF2B5EF4-FFF2-40B4-BE49-F238E27FC236}">
                  <a16:creationId xmlns:a16="http://schemas.microsoft.com/office/drawing/2014/main" id="{85BAAD3D-E79A-61BA-2957-B85EBB8C3078}"/>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706ACD08-DDDC-8D7E-9E78-8D3C8B119EE0}"/>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63965458-C64B-BE02-6FC3-A69E31BAA84A}"/>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2">
              <a:extLst>
                <a:ext uri="{FF2B5EF4-FFF2-40B4-BE49-F238E27FC236}">
                  <a16:creationId xmlns:a16="http://schemas.microsoft.com/office/drawing/2014/main" id="{DDDE7464-3573-B066-681E-253A12E19E56}"/>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34" name="Rectangle 33">
              <a:extLst>
                <a:ext uri="{FF2B5EF4-FFF2-40B4-BE49-F238E27FC236}">
                  <a16:creationId xmlns:a16="http://schemas.microsoft.com/office/drawing/2014/main" id="{9B599F55-049A-9650-1E4E-91BEE1701658}"/>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35" name="Freeform 34">
              <a:extLst>
                <a:ext uri="{FF2B5EF4-FFF2-40B4-BE49-F238E27FC236}">
                  <a16:creationId xmlns:a16="http://schemas.microsoft.com/office/drawing/2014/main" id="{6BDAF964-D4B1-CB01-D5DD-514179294650}"/>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1"/>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 name="Rectangle 35">
              <a:extLst>
                <a:ext uri="{FF2B5EF4-FFF2-40B4-BE49-F238E27FC236}">
                  <a16:creationId xmlns:a16="http://schemas.microsoft.com/office/drawing/2014/main" id="{AD33DA4A-C965-0A70-0D67-17A6DFDF4333}"/>
                </a:ext>
              </a:extLst>
            </p:cNvPr>
            <p:cNvSpPr>
              <a:spLocks noChangeArrowheads="1"/>
            </p:cNvSpPr>
            <p:nvPr/>
          </p:nvSpPr>
          <p:spPr bwMode="auto">
            <a:xfrm>
              <a:off x="3687977" y="2796172"/>
              <a:ext cx="380284" cy="1277808"/>
            </a:xfrm>
            <a:prstGeom prst="rect">
              <a:avLst/>
            </a:prstGeom>
            <a:solidFill>
              <a:schemeClr val="accent1"/>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957E1892-9767-C09C-66A0-297C8AFC5AA3}"/>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02</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38" name="Rectangle 37">
              <a:extLst>
                <a:ext uri="{FF2B5EF4-FFF2-40B4-BE49-F238E27FC236}">
                  <a16:creationId xmlns:a16="http://schemas.microsoft.com/office/drawing/2014/main" id="{4EF69C35-4BE8-847D-FE0E-07FCDAE6C318}"/>
                </a:ext>
              </a:extLst>
            </p:cNvPr>
            <p:cNvSpPr/>
            <p:nvPr/>
          </p:nvSpPr>
          <p:spPr>
            <a:xfrm>
              <a:off x="4195795" y="2950108"/>
              <a:ext cx="1352098" cy="954107"/>
            </a:xfrm>
            <a:prstGeom prst="rect">
              <a:avLst/>
            </a:prstGeom>
          </p:spPr>
          <p:txBody>
            <a:bodyPr wrap="square">
              <a:spAutoFit/>
            </a:bodyPr>
            <a:lstStyle/>
            <a:p>
              <a:r>
                <a:rPr lang="en-GB" sz="1200" b="1">
                  <a:solidFill>
                    <a:schemeClr val="accent5"/>
                  </a:solidFill>
                  <a:latin typeface="+mj-lt"/>
                </a:rPr>
                <a:t>Cloud &amp; Connectivity </a:t>
              </a:r>
            </a:p>
            <a:p>
              <a:endParaRPr lang="en-GB" sz="800">
                <a:solidFill>
                  <a:schemeClr val="accent5"/>
                </a:solidFill>
              </a:endParaRPr>
            </a:p>
            <a:p>
              <a:r>
                <a:rPr lang="en-GB" sz="800">
                  <a:solidFill>
                    <a:schemeClr val="accent5"/>
                  </a:solidFill>
                </a:rPr>
                <a:t>Ensuring your technical infrastructure is ready.</a:t>
              </a:r>
            </a:p>
          </p:txBody>
        </p:sp>
      </p:grpSp>
      <p:grpSp>
        <p:nvGrpSpPr>
          <p:cNvPr id="39" name="Group 38">
            <a:extLst>
              <a:ext uri="{FF2B5EF4-FFF2-40B4-BE49-F238E27FC236}">
                <a16:creationId xmlns:a16="http://schemas.microsoft.com/office/drawing/2014/main" id="{C934E979-42DA-8D00-89C2-0C3F9C5E2694}"/>
              </a:ext>
            </a:extLst>
          </p:cNvPr>
          <p:cNvGrpSpPr/>
          <p:nvPr/>
        </p:nvGrpSpPr>
        <p:grpSpPr>
          <a:xfrm>
            <a:off x="6074663" y="1558532"/>
            <a:ext cx="2332232" cy="1277808"/>
            <a:chOff x="6276834" y="2796172"/>
            <a:chExt cx="2332232" cy="1277808"/>
          </a:xfrm>
        </p:grpSpPr>
        <p:sp>
          <p:nvSpPr>
            <p:cNvPr id="40" name="Freeform 39">
              <a:extLst>
                <a:ext uri="{FF2B5EF4-FFF2-40B4-BE49-F238E27FC236}">
                  <a16:creationId xmlns:a16="http://schemas.microsoft.com/office/drawing/2014/main" id="{0D6DCDDE-78E2-D715-5925-23D4C379A2D2}"/>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18">
              <a:extLst>
                <a:ext uri="{FF2B5EF4-FFF2-40B4-BE49-F238E27FC236}">
                  <a16:creationId xmlns:a16="http://schemas.microsoft.com/office/drawing/2014/main" id="{69C15BE1-51F3-463E-D813-CD1D43FC8434}"/>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1"/>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 name="Rectangle 19">
              <a:extLst>
                <a:ext uri="{FF2B5EF4-FFF2-40B4-BE49-F238E27FC236}">
                  <a16:creationId xmlns:a16="http://schemas.microsoft.com/office/drawing/2014/main" id="{32380797-5599-3820-8B16-3951CD2214D5}"/>
                </a:ext>
              </a:extLst>
            </p:cNvPr>
            <p:cNvSpPr>
              <a:spLocks noChangeArrowheads="1"/>
            </p:cNvSpPr>
            <p:nvPr/>
          </p:nvSpPr>
          <p:spPr bwMode="auto">
            <a:xfrm>
              <a:off x="6276834" y="2796172"/>
              <a:ext cx="380284" cy="1277808"/>
            </a:xfrm>
            <a:prstGeom prst="rect">
              <a:avLst/>
            </a:prstGeom>
            <a:solidFill>
              <a:schemeClr val="accent1"/>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3" name="Rectangle 42">
              <a:extLst>
                <a:ext uri="{FF2B5EF4-FFF2-40B4-BE49-F238E27FC236}">
                  <a16:creationId xmlns:a16="http://schemas.microsoft.com/office/drawing/2014/main" id="{6E85E5C7-A2AC-B6FE-1CE6-2D1DF846B409}"/>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03</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44" name="Rectangle 43">
              <a:extLst>
                <a:ext uri="{FF2B5EF4-FFF2-40B4-BE49-F238E27FC236}">
                  <a16:creationId xmlns:a16="http://schemas.microsoft.com/office/drawing/2014/main" id="{AAE5AA90-9FFB-87A7-5561-41944A838089}"/>
                </a:ext>
              </a:extLst>
            </p:cNvPr>
            <p:cNvSpPr/>
            <p:nvPr/>
          </p:nvSpPr>
          <p:spPr>
            <a:xfrm>
              <a:off x="6761975" y="2950109"/>
              <a:ext cx="1352098" cy="954107"/>
            </a:xfrm>
            <a:prstGeom prst="rect">
              <a:avLst/>
            </a:prstGeom>
          </p:spPr>
          <p:txBody>
            <a:bodyPr wrap="square">
              <a:spAutoFit/>
            </a:bodyPr>
            <a:lstStyle/>
            <a:p>
              <a:r>
                <a:rPr lang="en-GB" sz="1200" b="1">
                  <a:solidFill>
                    <a:schemeClr val="accent6"/>
                  </a:solidFill>
                  <a:latin typeface="+mj-lt"/>
                </a:rPr>
                <a:t>Identifying Outcomes </a:t>
              </a:r>
            </a:p>
            <a:p>
              <a:endParaRPr lang="en-GB" sz="800">
                <a:solidFill>
                  <a:schemeClr val="accent6"/>
                </a:solidFill>
              </a:endParaRPr>
            </a:p>
            <a:p>
              <a:r>
                <a:rPr lang="en-GB" sz="800">
                  <a:solidFill>
                    <a:schemeClr val="accent6"/>
                  </a:solidFill>
                </a:rPr>
                <a:t>This will identify the type of device you need.</a:t>
              </a:r>
            </a:p>
          </p:txBody>
        </p:sp>
      </p:grpSp>
      <p:grpSp>
        <p:nvGrpSpPr>
          <p:cNvPr id="45" name="Group 44">
            <a:extLst>
              <a:ext uri="{FF2B5EF4-FFF2-40B4-BE49-F238E27FC236}">
                <a16:creationId xmlns:a16="http://schemas.microsoft.com/office/drawing/2014/main" id="{C17364ED-52D4-AAE0-2D12-308D85C36D49}"/>
              </a:ext>
            </a:extLst>
          </p:cNvPr>
          <p:cNvGrpSpPr/>
          <p:nvPr/>
        </p:nvGrpSpPr>
        <p:grpSpPr>
          <a:xfrm>
            <a:off x="8663520" y="1558532"/>
            <a:ext cx="2336220" cy="1277808"/>
            <a:chOff x="8865691" y="2796172"/>
            <a:chExt cx="2336220" cy="1277808"/>
          </a:xfrm>
        </p:grpSpPr>
        <p:sp>
          <p:nvSpPr>
            <p:cNvPr id="46" name="Freeform 45">
              <a:extLst>
                <a:ext uri="{FF2B5EF4-FFF2-40B4-BE49-F238E27FC236}">
                  <a16:creationId xmlns:a16="http://schemas.microsoft.com/office/drawing/2014/main" id="{225B2B7E-50E4-FC4E-AE43-2928D96860EE}"/>
                </a:ext>
              </a:extLst>
            </p:cNvPr>
            <p:cNvSpPr/>
            <p:nvPr/>
          </p:nvSpPr>
          <p:spPr>
            <a:xfrm>
              <a:off x="8865691" y="2796172"/>
              <a:ext cx="2247133" cy="1277808"/>
            </a:xfrm>
            <a:custGeom>
              <a:avLst/>
              <a:gdLst>
                <a:gd name="connsiteX0" fmla="*/ 0 w 2247133"/>
                <a:gd name="connsiteY0" fmla="*/ 0 h 1277808"/>
                <a:gd name="connsiteX1" fmla="*/ 1667399 w 2247133"/>
                <a:gd name="connsiteY1" fmla="*/ 0 h 1277808"/>
                <a:gd name="connsiteX2" fmla="*/ 2247133 w 2247133"/>
                <a:gd name="connsiteY2" fmla="*/ 636910 h 1277808"/>
                <a:gd name="connsiteX3" fmla="*/ 1667399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7399" y="0"/>
                  </a:lnTo>
                  <a:lnTo>
                    <a:pt x="2247133" y="636910"/>
                  </a:lnTo>
                  <a:lnTo>
                    <a:pt x="1667399"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26">
              <a:extLst>
                <a:ext uri="{FF2B5EF4-FFF2-40B4-BE49-F238E27FC236}">
                  <a16:creationId xmlns:a16="http://schemas.microsoft.com/office/drawing/2014/main" id="{D176B6CC-C4C4-CD26-4BA2-E0B0222CAF38}"/>
                </a:ext>
              </a:extLst>
            </p:cNvPr>
            <p:cNvSpPr>
              <a:spLocks/>
            </p:cNvSpPr>
            <p:nvPr/>
          </p:nvSpPr>
          <p:spPr bwMode="auto">
            <a:xfrm>
              <a:off x="10614199" y="2796172"/>
              <a:ext cx="587712" cy="1277808"/>
            </a:xfrm>
            <a:custGeom>
              <a:avLst/>
              <a:gdLst>
                <a:gd name="T0" fmla="*/ 173 w 442"/>
                <a:gd name="T1" fmla="*/ 0 h 961"/>
                <a:gd name="T2" fmla="*/ 0 w 442"/>
                <a:gd name="T3" fmla="*/ 0 h 961"/>
                <a:gd name="T4" fmla="*/ 437 w 442"/>
                <a:gd name="T5" fmla="*/ 479 h 961"/>
                <a:gd name="T6" fmla="*/ 0 w 442"/>
                <a:gd name="T7" fmla="*/ 961 h 961"/>
                <a:gd name="T8" fmla="*/ 173 w 442"/>
                <a:gd name="T9" fmla="*/ 961 h 961"/>
                <a:gd name="T10" fmla="*/ 442 w 442"/>
                <a:gd name="T11" fmla="*/ 479 h 961"/>
                <a:gd name="T12" fmla="*/ 173 w 442"/>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42" h="961">
                  <a:moveTo>
                    <a:pt x="173" y="0"/>
                  </a:moveTo>
                  <a:lnTo>
                    <a:pt x="0" y="0"/>
                  </a:lnTo>
                  <a:lnTo>
                    <a:pt x="437" y="479"/>
                  </a:lnTo>
                  <a:lnTo>
                    <a:pt x="0" y="961"/>
                  </a:lnTo>
                  <a:lnTo>
                    <a:pt x="173" y="961"/>
                  </a:lnTo>
                  <a:lnTo>
                    <a:pt x="442" y="479"/>
                  </a:lnTo>
                  <a:lnTo>
                    <a:pt x="173" y="0"/>
                  </a:lnTo>
                  <a:close/>
                </a:path>
              </a:pathLst>
            </a:custGeom>
            <a:solidFill>
              <a:schemeClr val="accent1"/>
            </a:solidFill>
            <a:ln w="9525">
              <a:noFill/>
              <a:round/>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8" name="Rectangle 27">
              <a:extLst>
                <a:ext uri="{FF2B5EF4-FFF2-40B4-BE49-F238E27FC236}">
                  <a16:creationId xmlns:a16="http://schemas.microsoft.com/office/drawing/2014/main" id="{24F2672A-A9C8-3B4A-80C7-92A54FE44AF5}"/>
                </a:ext>
              </a:extLst>
            </p:cNvPr>
            <p:cNvSpPr>
              <a:spLocks noChangeArrowheads="1"/>
            </p:cNvSpPr>
            <p:nvPr/>
          </p:nvSpPr>
          <p:spPr bwMode="auto">
            <a:xfrm>
              <a:off x="8865691" y="2796172"/>
              <a:ext cx="380284" cy="1277808"/>
            </a:xfrm>
            <a:prstGeom prst="rect">
              <a:avLst/>
            </a:prstGeom>
            <a:solidFill>
              <a:schemeClr val="accent1"/>
            </a:solidFill>
            <a:ln w="9525">
              <a:noFill/>
              <a:miter lim="800000"/>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9" name="Rectangle 48">
              <a:extLst>
                <a:ext uri="{FF2B5EF4-FFF2-40B4-BE49-F238E27FC236}">
                  <a16:creationId xmlns:a16="http://schemas.microsoft.com/office/drawing/2014/main" id="{C8B92363-756E-4D6B-EDBD-CD87151286D4}"/>
                </a:ext>
              </a:extLst>
            </p:cNvPr>
            <p:cNvSpPr>
              <a:spLocks noChangeArrowheads="1"/>
            </p:cNvSpPr>
            <p:nvPr/>
          </p:nvSpPr>
          <p:spPr bwMode="auto">
            <a:xfrm rot="16200000">
              <a:off x="871198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04</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50" name="Rectangle 49">
              <a:extLst>
                <a:ext uri="{FF2B5EF4-FFF2-40B4-BE49-F238E27FC236}">
                  <a16:creationId xmlns:a16="http://schemas.microsoft.com/office/drawing/2014/main" id="{717A900E-867F-FA77-FFC4-C63612309BD4}"/>
                </a:ext>
              </a:extLst>
            </p:cNvPr>
            <p:cNvSpPr/>
            <p:nvPr/>
          </p:nvSpPr>
          <p:spPr>
            <a:xfrm>
              <a:off x="9328395" y="2943983"/>
              <a:ext cx="1352098" cy="1077218"/>
            </a:xfrm>
            <a:prstGeom prst="rect">
              <a:avLst/>
            </a:prstGeom>
          </p:spPr>
          <p:txBody>
            <a:bodyPr wrap="square">
              <a:spAutoFit/>
            </a:bodyPr>
            <a:lstStyle/>
            <a:p>
              <a:r>
                <a:rPr lang="en-GB" sz="1200" b="1">
                  <a:solidFill>
                    <a:schemeClr val="accent6"/>
                  </a:solidFill>
                  <a:latin typeface="+mj-lt"/>
                </a:rPr>
                <a:t>Sustainable Finances</a:t>
              </a:r>
            </a:p>
            <a:p>
              <a:endParaRPr lang="en-GB" sz="800">
                <a:solidFill>
                  <a:schemeClr val="accent6"/>
                </a:solidFill>
              </a:endParaRPr>
            </a:p>
            <a:p>
              <a:r>
                <a:rPr lang="en-GB" sz="800">
                  <a:solidFill>
                    <a:schemeClr val="accent6"/>
                  </a:solidFill>
                </a:rPr>
                <a:t>Build a financial model that </a:t>
              </a:r>
              <a:r>
                <a:rPr lang="en-US" sz="800">
                  <a:solidFill>
                    <a:schemeClr val="accent6"/>
                  </a:solidFill>
                </a:rPr>
                <a:t>is affordable for parents and the school</a:t>
              </a:r>
              <a:endParaRPr lang="en-US" sz="800">
                <a:solidFill>
                  <a:schemeClr val="accent6"/>
                </a:solidFill>
                <a:ea typeface="Roboto Light" panose="02000000000000000000" pitchFamily="2" charset="0"/>
                <a:cs typeface="Roboto Light" panose="02000000000000000000" pitchFamily="2" charset="0"/>
              </a:endParaRPr>
            </a:p>
          </p:txBody>
        </p:sp>
      </p:grpSp>
      <p:grpSp>
        <p:nvGrpSpPr>
          <p:cNvPr id="51" name="Group 50">
            <a:extLst>
              <a:ext uri="{FF2B5EF4-FFF2-40B4-BE49-F238E27FC236}">
                <a16:creationId xmlns:a16="http://schemas.microsoft.com/office/drawing/2014/main" id="{5503CF21-A58A-38FF-3DAB-15E44A1F0644}"/>
              </a:ext>
            </a:extLst>
          </p:cNvPr>
          <p:cNvGrpSpPr/>
          <p:nvPr/>
        </p:nvGrpSpPr>
        <p:grpSpPr>
          <a:xfrm>
            <a:off x="895620" y="3041001"/>
            <a:ext cx="2333561" cy="1277808"/>
            <a:chOff x="1097791" y="2796172"/>
            <a:chExt cx="2333561" cy="1277808"/>
          </a:xfrm>
        </p:grpSpPr>
        <p:sp>
          <p:nvSpPr>
            <p:cNvPr id="52" name="Freeform 51">
              <a:extLst>
                <a:ext uri="{FF2B5EF4-FFF2-40B4-BE49-F238E27FC236}">
                  <a16:creationId xmlns:a16="http://schemas.microsoft.com/office/drawing/2014/main" id="{AAAA8774-71F3-5E07-DE19-33A99EFD95B6}"/>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22">
              <a:extLst>
                <a:ext uri="{FF2B5EF4-FFF2-40B4-BE49-F238E27FC236}">
                  <a16:creationId xmlns:a16="http://schemas.microsoft.com/office/drawing/2014/main" id="{7D2FE4F9-5BD9-D57F-8D50-7469C0628315}"/>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4" name="Rectangle 23">
              <a:extLst>
                <a:ext uri="{FF2B5EF4-FFF2-40B4-BE49-F238E27FC236}">
                  <a16:creationId xmlns:a16="http://schemas.microsoft.com/office/drawing/2014/main" id="{2DA922F1-C06C-03ED-B2D9-19A6F2DFD71F}"/>
                </a:ext>
              </a:extLst>
            </p:cNvPr>
            <p:cNvSpPr>
              <a:spLocks noChangeArrowheads="1"/>
            </p:cNvSpPr>
            <p:nvPr/>
          </p:nvSpPr>
          <p:spPr bwMode="auto">
            <a:xfrm>
              <a:off x="1097791" y="2796172"/>
              <a:ext cx="381614" cy="1277808"/>
            </a:xfrm>
            <a:prstGeom prst="rect">
              <a:avLst/>
            </a:prstGeom>
            <a:solidFill>
              <a:schemeClr val="accent2"/>
            </a:solidFill>
            <a:ln w="9525">
              <a:noFill/>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5" name="Rectangle 54">
              <a:extLst>
                <a:ext uri="{FF2B5EF4-FFF2-40B4-BE49-F238E27FC236}">
                  <a16:creationId xmlns:a16="http://schemas.microsoft.com/office/drawing/2014/main" id="{8B70E2C9-C0B8-A4DD-02E3-D0C065218D87}"/>
                </a:ext>
              </a:extLst>
            </p:cNvPr>
            <p:cNvSpPr>
              <a:spLocks noChangeArrowheads="1"/>
            </p:cNvSpPr>
            <p:nvPr/>
          </p:nvSpPr>
          <p:spPr bwMode="auto">
            <a:xfrm rot="16200000">
              <a:off x="93972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05</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56" name="Rectangle 55">
              <a:extLst>
                <a:ext uri="{FF2B5EF4-FFF2-40B4-BE49-F238E27FC236}">
                  <a16:creationId xmlns:a16="http://schemas.microsoft.com/office/drawing/2014/main" id="{3010C4DF-0DDB-86EA-1DC8-33A3CBE7954F}"/>
                </a:ext>
              </a:extLst>
            </p:cNvPr>
            <p:cNvSpPr/>
            <p:nvPr/>
          </p:nvSpPr>
          <p:spPr>
            <a:xfrm>
              <a:off x="1580329" y="3030858"/>
              <a:ext cx="1352098" cy="769441"/>
            </a:xfrm>
            <a:prstGeom prst="rect">
              <a:avLst/>
            </a:prstGeom>
          </p:spPr>
          <p:txBody>
            <a:bodyPr wrap="square">
              <a:spAutoFit/>
            </a:bodyPr>
            <a:lstStyle/>
            <a:p>
              <a:r>
                <a:rPr lang="en-US" sz="1200" b="1">
                  <a:solidFill>
                    <a:schemeClr val="accent6"/>
                  </a:solidFill>
                  <a:latin typeface="+mj-lt"/>
                </a:rPr>
                <a:t>Staff Awareness</a:t>
              </a:r>
            </a:p>
            <a:p>
              <a:endParaRPr lang="en-US" sz="800">
                <a:solidFill>
                  <a:schemeClr val="accent6"/>
                </a:solidFill>
              </a:endParaRPr>
            </a:p>
            <a:p>
              <a:r>
                <a:rPr lang="en-US" sz="800">
                  <a:solidFill>
                    <a:schemeClr val="accent6"/>
                  </a:solidFill>
                </a:rPr>
                <a:t>Inform and inspire</a:t>
              </a:r>
              <a:r>
                <a:rPr lang="en-GB" sz="800">
                  <a:solidFill>
                    <a:schemeClr val="accent6"/>
                  </a:solidFill>
                </a:rPr>
                <a:t> staff,</a:t>
              </a:r>
              <a:r>
                <a:rPr lang="en-US" sz="800">
                  <a:solidFill>
                    <a:schemeClr val="accent6"/>
                  </a:solidFill>
                </a:rPr>
                <a:t> so they’re behind the vision.</a:t>
              </a:r>
              <a:endParaRPr lang="en-GB" sz="800">
                <a:solidFill>
                  <a:schemeClr val="accent6"/>
                </a:solidFill>
              </a:endParaRPr>
            </a:p>
          </p:txBody>
        </p:sp>
      </p:grpSp>
      <p:grpSp>
        <p:nvGrpSpPr>
          <p:cNvPr id="57" name="Group 56">
            <a:extLst>
              <a:ext uri="{FF2B5EF4-FFF2-40B4-BE49-F238E27FC236}">
                <a16:creationId xmlns:a16="http://schemas.microsoft.com/office/drawing/2014/main" id="{2007E464-FE44-3FD7-A0AD-CE983294F885}"/>
              </a:ext>
            </a:extLst>
          </p:cNvPr>
          <p:cNvGrpSpPr/>
          <p:nvPr/>
        </p:nvGrpSpPr>
        <p:grpSpPr>
          <a:xfrm>
            <a:off x="3485806" y="3041001"/>
            <a:ext cx="2332232" cy="1277808"/>
            <a:chOff x="3687977" y="2796172"/>
            <a:chExt cx="2332232" cy="1277808"/>
          </a:xfrm>
        </p:grpSpPr>
        <p:sp>
          <p:nvSpPr>
            <p:cNvPr id="58" name="Freeform 57">
              <a:extLst>
                <a:ext uri="{FF2B5EF4-FFF2-40B4-BE49-F238E27FC236}">
                  <a16:creationId xmlns:a16="http://schemas.microsoft.com/office/drawing/2014/main" id="{47D0192A-4053-A752-9768-9869080BC5E0}"/>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AC62C126-8CC0-18FC-1B47-A97770BC0BE4}"/>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59">
              <a:extLst>
                <a:ext uri="{FF2B5EF4-FFF2-40B4-BE49-F238E27FC236}">
                  <a16:creationId xmlns:a16="http://schemas.microsoft.com/office/drawing/2014/main" id="{6587518F-F76E-6FAC-9FDF-26C7287FF9FC}"/>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0">
              <a:extLst>
                <a:ext uri="{FF2B5EF4-FFF2-40B4-BE49-F238E27FC236}">
                  <a16:creationId xmlns:a16="http://schemas.microsoft.com/office/drawing/2014/main" id="{4654CCA4-1502-72D3-8CDC-DE72FEEEC777}"/>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62" name="Rectangle 61">
              <a:extLst>
                <a:ext uri="{FF2B5EF4-FFF2-40B4-BE49-F238E27FC236}">
                  <a16:creationId xmlns:a16="http://schemas.microsoft.com/office/drawing/2014/main" id="{731D36D7-F2E6-6578-1BE0-8542C119FBC5}"/>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63" name="Freeform 62">
              <a:extLst>
                <a:ext uri="{FF2B5EF4-FFF2-40B4-BE49-F238E27FC236}">
                  <a16:creationId xmlns:a16="http://schemas.microsoft.com/office/drawing/2014/main" id="{27A7173B-E1DB-5088-0EDC-2BAB17DF5D85}"/>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4" name="Rectangle 63">
              <a:extLst>
                <a:ext uri="{FF2B5EF4-FFF2-40B4-BE49-F238E27FC236}">
                  <a16:creationId xmlns:a16="http://schemas.microsoft.com/office/drawing/2014/main" id="{B0BB9A77-08AA-323F-FE0C-C374BC1DBEFF}"/>
                </a:ext>
              </a:extLst>
            </p:cNvPr>
            <p:cNvSpPr>
              <a:spLocks noChangeArrowheads="1"/>
            </p:cNvSpPr>
            <p:nvPr/>
          </p:nvSpPr>
          <p:spPr bwMode="auto">
            <a:xfrm>
              <a:off x="3687977" y="2796172"/>
              <a:ext cx="380284" cy="1277808"/>
            </a:xfrm>
            <a:prstGeom prst="rect">
              <a:avLst/>
            </a:prstGeom>
            <a:solidFill>
              <a:schemeClr val="accent2"/>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5" name="Rectangle 64">
              <a:extLst>
                <a:ext uri="{FF2B5EF4-FFF2-40B4-BE49-F238E27FC236}">
                  <a16:creationId xmlns:a16="http://schemas.microsoft.com/office/drawing/2014/main" id="{0B9B46A3-189C-0305-A97B-D38CA08797AB}"/>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06</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66" name="Rectangle 65">
              <a:extLst>
                <a:ext uri="{FF2B5EF4-FFF2-40B4-BE49-F238E27FC236}">
                  <a16:creationId xmlns:a16="http://schemas.microsoft.com/office/drawing/2014/main" id="{DD208121-B6A0-9E0A-6806-001467977347}"/>
                </a:ext>
              </a:extLst>
            </p:cNvPr>
            <p:cNvSpPr/>
            <p:nvPr/>
          </p:nvSpPr>
          <p:spPr>
            <a:xfrm>
              <a:off x="4172675" y="3030858"/>
              <a:ext cx="1352098" cy="892552"/>
            </a:xfrm>
            <a:prstGeom prst="rect">
              <a:avLst/>
            </a:prstGeom>
          </p:spPr>
          <p:txBody>
            <a:bodyPr wrap="square">
              <a:spAutoFit/>
            </a:bodyPr>
            <a:lstStyle/>
            <a:p>
              <a:r>
                <a:rPr lang="en-US" sz="1200" b="1">
                  <a:solidFill>
                    <a:schemeClr val="accent6"/>
                  </a:solidFill>
                  <a:latin typeface="+mj-lt"/>
                </a:rPr>
                <a:t>Consulting</a:t>
              </a:r>
            </a:p>
            <a:p>
              <a:endParaRPr lang="en-US" sz="800">
                <a:solidFill>
                  <a:schemeClr val="accent6"/>
                </a:solidFill>
              </a:endParaRPr>
            </a:p>
            <a:p>
              <a:r>
                <a:rPr lang="en-US" sz="800">
                  <a:solidFill>
                    <a:schemeClr val="accent6"/>
                  </a:solidFill>
                </a:rPr>
                <a:t>Parents/Guardians - </a:t>
              </a:r>
              <a:r>
                <a:rPr lang="en-GB" sz="800">
                  <a:solidFill>
                    <a:schemeClr val="accent6"/>
                  </a:solidFill>
                </a:rPr>
                <a:t>Communicate </a:t>
              </a:r>
              <a:r>
                <a:rPr lang="en-US" sz="800">
                  <a:solidFill>
                    <a:schemeClr val="accent6"/>
                  </a:solidFill>
                </a:rPr>
                <a:t>and engage </a:t>
              </a:r>
              <a:r>
                <a:rPr lang="en-GB" sz="800">
                  <a:solidFill>
                    <a:schemeClr val="accent6"/>
                  </a:solidFill>
                </a:rPr>
                <a:t>with parents</a:t>
              </a:r>
              <a:r>
                <a:rPr lang="en-US" sz="800">
                  <a:solidFill>
                    <a:schemeClr val="accent6"/>
                  </a:solidFill>
                </a:rPr>
                <a:t>/guardians</a:t>
              </a:r>
              <a:endParaRPr lang="en-US" sz="800">
                <a:solidFill>
                  <a:schemeClr val="accent6"/>
                </a:solidFill>
                <a:latin typeface="Source Sans Pro Light" panose="020B0403030403020204" pitchFamily="34" charset="0"/>
                <a:ea typeface="Roboto Light" panose="02000000000000000000" pitchFamily="2" charset="0"/>
                <a:cs typeface="Roboto Light" panose="02000000000000000000" pitchFamily="2" charset="0"/>
              </a:endParaRPr>
            </a:p>
          </p:txBody>
        </p:sp>
      </p:grpSp>
      <p:grpSp>
        <p:nvGrpSpPr>
          <p:cNvPr id="67" name="Group 66">
            <a:extLst>
              <a:ext uri="{FF2B5EF4-FFF2-40B4-BE49-F238E27FC236}">
                <a16:creationId xmlns:a16="http://schemas.microsoft.com/office/drawing/2014/main" id="{9392E9DF-296E-2101-14EA-9A70BD32542A}"/>
              </a:ext>
            </a:extLst>
          </p:cNvPr>
          <p:cNvGrpSpPr/>
          <p:nvPr/>
        </p:nvGrpSpPr>
        <p:grpSpPr>
          <a:xfrm>
            <a:off x="6074663" y="3041001"/>
            <a:ext cx="2332232" cy="1277808"/>
            <a:chOff x="6276834" y="2796172"/>
            <a:chExt cx="2332232" cy="1277808"/>
          </a:xfrm>
        </p:grpSpPr>
        <p:sp>
          <p:nvSpPr>
            <p:cNvPr id="68" name="Freeform 67">
              <a:extLst>
                <a:ext uri="{FF2B5EF4-FFF2-40B4-BE49-F238E27FC236}">
                  <a16:creationId xmlns:a16="http://schemas.microsoft.com/office/drawing/2014/main" id="{1196BF72-324B-09E3-C692-9BA72F997E8A}"/>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18">
              <a:extLst>
                <a:ext uri="{FF2B5EF4-FFF2-40B4-BE49-F238E27FC236}">
                  <a16:creationId xmlns:a16="http://schemas.microsoft.com/office/drawing/2014/main" id="{8BA0C8B1-40C3-9E36-64C1-B6AB8690027E}"/>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0" name="Rectangle 19">
              <a:extLst>
                <a:ext uri="{FF2B5EF4-FFF2-40B4-BE49-F238E27FC236}">
                  <a16:creationId xmlns:a16="http://schemas.microsoft.com/office/drawing/2014/main" id="{F5F91356-5740-6335-AB71-6BFECE12B307}"/>
                </a:ext>
              </a:extLst>
            </p:cNvPr>
            <p:cNvSpPr>
              <a:spLocks noChangeArrowheads="1"/>
            </p:cNvSpPr>
            <p:nvPr/>
          </p:nvSpPr>
          <p:spPr bwMode="auto">
            <a:xfrm>
              <a:off x="6276834" y="2796172"/>
              <a:ext cx="380284" cy="1277808"/>
            </a:xfrm>
            <a:prstGeom prst="rect">
              <a:avLst/>
            </a:prstGeom>
            <a:solidFill>
              <a:schemeClr val="accent2"/>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1" name="Rectangle 70">
              <a:extLst>
                <a:ext uri="{FF2B5EF4-FFF2-40B4-BE49-F238E27FC236}">
                  <a16:creationId xmlns:a16="http://schemas.microsoft.com/office/drawing/2014/main" id="{E2B6679B-B245-0008-3443-8441242300B3}"/>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07</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72" name="Rectangle 71">
              <a:extLst>
                <a:ext uri="{FF2B5EF4-FFF2-40B4-BE49-F238E27FC236}">
                  <a16:creationId xmlns:a16="http://schemas.microsoft.com/office/drawing/2014/main" id="{84C8FBD2-7BFC-6B62-0094-D461D744E390}"/>
                </a:ext>
              </a:extLst>
            </p:cNvPr>
            <p:cNvSpPr/>
            <p:nvPr/>
          </p:nvSpPr>
          <p:spPr>
            <a:xfrm>
              <a:off x="6778158" y="2958019"/>
              <a:ext cx="1352098" cy="954107"/>
            </a:xfrm>
            <a:prstGeom prst="rect">
              <a:avLst/>
            </a:prstGeom>
          </p:spPr>
          <p:txBody>
            <a:bodyPr wrap="square">
              <a:spAutoFit/>
            </a:bodyPr>
            <a:lstStyle/>
            <a:p>
              <a:r>
                <a:rPr lang="en-US" sz="1200" b="1">
                  <a:solidFill>
                    <a:schemeClr val="accent6"/>
                  </a:solidFill>
                  <a:latin typeface="+mj-lt"/>
                </a:rPr>
                <a:t>Professional Development</a:t>
              </a:r>
            </a:p>
            <a:p>
              <a:endParaRPr lang="en-US" sz="800">
                <a:solidFill>
                  <a:schemeClr val="accent6"/>
                </a:solidFill>
              </a:endParaRPr>
            </a:p>
            <a:p>
              <a:r>
                <a:rPr lang="en-US" sz="800">
                  <a:solidFill>
                    <a:schemeClr val="accent6"/>
                  </a:solidFill>
                </a:rPr>
                <a:t>Prepare staff so they can improve lessons using technology</a:t>
              </a:r>
              <a:endParaRPr lang="en-US" sz="800">
                <a:solidFill>
                  <a:schemeClr val="accent6"/>
                </a:solidFill>
                <a:latin typeface="Source Sans Pro Light" panose="020B0403030403020204" pitchFamily="34" charset="0"/>
                <a:ea typeface="Roboto Light" panose="02000000000000000000" pitchFamily="2" charset="0"/>
                <a:cs typeface="Roboto Light" panose="02000000000000000000" pitchFamily="2" charset="0"/>
              </a:endParaRPr>
            </a:p>
          </p:txBody>
        </p:sp>
      </p:grpSp>
      <p:grpSp>
        <p:nvGrpSpPr>
          <p:cNvPr id="73" name="Group 72">
            <a:extLst>
              <a:ext uri="{FF2B5EF4-FFF2-40B4-BE49-F238E27FC236}">
                <a16:creationId xmlns:a16="http://schemas.microsoft.com/office/drawing/2014/main" id="{269DE66D-D039-52D5-145C-BE686040029D}"/>
              </a:ext>
            </a:extLst>
          </p:cNvPr>
          <p:cNvGrpSpPr/>
          <p:nvPr/>
        </p:nvGrpSpPr>
        <p:grpSpPr>
          <a:xfrm>
            <a:off x="8663520" y="3041001"/>
            <a:ext cx="2336220" cy="1277808"/>
            <a:chOff x="8865691" y="2796172"/>
            <a:chExt cx="2336220" cy="1277808"/>
          </a:xfrm>
        </p:grpSpPr>
        <p:sp>
          <p:nvSpPr>
            <p:cNvPr id="74" name="Freeform 73">
              <a:extLst>
                <a:ext uri="{FF2B5EF4-FFF2-40B4-BE49-F238E27FC236}">
                  <a16:creationId xmlns:a16="http://schemas.microsoft.com/office/drawing/2014/main" id="{00532430-EB90-CD5B-AE7A-44C4ABEA7FB2}"/>
                </a:ext>
              </a:extLst>
            </p:cNvPr>
            <p:cNvSpPr/>
            <p:nvPr/>
          </p:nvSpPr>
          <p:spPr>
            <a:xfrm>
              <a:off x="8865691" y="2796172"/>
              <a:ext cx="2247133" cy="1277808"/>
            </a:xfrm>
            <a:custGeom>
              <a:avLst/>
              <a:gdLst>
                <a:gd name="connsiteX0" fmla="*/ 0 w 2247133"/>
                <a:gd name="connsiteY0" fmla="*/ 0 h 1277808"/>
                <a:gd name="connsiteX1" fmla="*/ 1667399 w 2247133"/>
                <a:gd name="connsiteY1" fmla="*/ 0 h 1277808"/>
                <a:gd name="connsiteX2" fmla="*/ 2247133 w 2247133"/>
                <a:gd name="connsiteY2" fmla="*/ 636910 h 1277808"/>
                <a:gd name="connsiteX3" fmla="*/ 1667399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7399" y="0"/>
                  </a:lnTo>
                  <a:lnTo>
                    <a:pt x="2247133" y="636910"/>
                  </a:lnTo>
                  <a:lnTo>
                    <a:pt x="1667399"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26">
              <a:extLst>
                <a:ext uri="{FF2B5EF4-FFF2-40B4-BE49-F238E27FC236}">
                  <a16:creationId xmlns:a16="http://schemas.microsoft.com/office/drawing/2014/main" id="{132B06DD-9811-4DFF-7098-E63621B0E3AB}"/>
                </a:ext>
              </a:extLst>
            </p:cNvPr>
            <p:cNvSpPr>
              <a:spLocks/>
            </p:cNvSpPr>
            <p:nvPr/>
          </p:nvSpPr>
          <p:spPr bwMode="auto">
            <a:xfrm>
              <a:off x="10614199" y="2796172"/>
              <a:ext cx="587712" cy="1277808"/>
            </a:xfrm>
            <a:custGeom>
              <a:avLst/>
              <a:gdLst>
                <a:gd name="T0" fmla="*/ 173 w 442"/>
                <a:gd name="T1" fmla="*/ 0 h 961"/>
                <a:gd name="T2" fmla="*/ 0 w 442"/>
                <a:gd name="T3" fmla="*/ 0 h 961"/>
                <a:gd name="T4" fmla="*/ 437 w 442"/>
                <a:gd name="T5" fmla="*/ 479 h 961"/>
                <a:gd name="T6" fmla="*/ 0 w 442"/>
                <a:gd name="T7" fmla="*/ 961 h 961"/>
                <a:gd name="T8" fmla="*/ 173 w 442"/>
                <a:gd name="T9" fmla="*/ 961 h 961"/>
                <a:gd name="T10" fmla="*/ 442 w 442"/>
                <a:gd name="T11" fmla="*/ 479 h 961"/>
                <a:gd name="T12" fmla="*/ 173 w 442"/>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42" h="961">
                  <a:moveTo>
                    <a:pt x="173" y="0"/>
                  </a:moveTo>
                  <a:lnTo>
                    <a:pt x="0" y="0"/>
                  </a:lnTo>
                  <a:lnTo>
                    <a:pt x="437" y="479"/>
                  </a:lnTo>
                  <a:lnTo>
                    <a:pt x="0" y="961"/>
                  </a:lnTo>
                  <a:lnTo>
                    <a:pt x="173" y="961"/>
                  </a:lnTo>
                  <a:lnTo>
                    <a:pt x="442" y="479"/>
                  </a:lnTo>
                  <a:lnTo>
                    <a:pt x="173" y="0"/>
                  </a:lnTo>
                  <a:close/>
                </a:path>
              </a:pathLst>
            </a:custGeom>
            <a:solidFill>
              <a:schemeClr val="accent2"/>
            </a:solidFill>
            <a:ln w="9525">
              <a:noFill/>
              <a:round/>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6" name="Rectangle 27">
              <a:extLst>
                <a:ext uri="{FF2B5EF4-FFF2-40B4-BE49-F238E27FC236}">
                  <a16:creationId xmlns:a16="http://schemas.microsoft.com/office/drawing/2014/main" id="{B2758F90-0DAC-592C-826F-3FE84DE4614A}"/>
                </a:ext>
              </a:extLst>
            </p:cNvPr>
            <p:cNvSpPr>
              <a:spLocks noChangeArrowheads="1"/>
            </p:cNvSpPr>
            <p:nvPr/>
          </p:nvSpPr>
          <p:spPr bwMode="auto">
            <a:xfrm>
              <a:off x="8865691" y="2796172"/>
              <a:ext cx="380284" cy="1277808"/>
            </a:xfrm>
            <a:prstGeom prst="rect">
              <a:avLst/>
            </a:prstGeom>
            <a:solidFill>
              <a:schemeClr val="accent2"/>
            </a:solidFill>
            <a:ln w="9525">
              <a:noFill/>
              <a:miter lim="800000"/>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7" name="Rectangle 76">
              <a:extLst>
                <a:ext uri="{FF2B5EF4-FFF2-40B4-BE49-F238E27FC236}">
                  <a16:creationId xmlns:a16="http://schemas.microsoft.com/office/drawing/2014/main" id="{087FE2FC-FDE2-5CA9-395C-FED285FBE723}"/>
                </a:ext>
              </a:extLst>
            </p:cNvPr>
            <p:cNvSpPr>
              <a:spLocks noChangeArrowheads="1"/>
            </p:cNvSpPr>
            <p:nvPr/>
          </p:nvSpPr>
          <p:spPr bwMode="auto">
            <a:xfrm rot="16200000">
              <a:off x="871198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08</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78" name="Rectangle 77">
              <a:extLst>
                <a:ext uri="{FF2B5EF4-FFF2-40B4-BE49-F238E27FC236}">
                  <a16:creationId xmlns:a16="http://schemas.microsoft.com/office/drawing/2014/main" id="{0A3B235C-981A-961E-90EC-5D784849D1DC}"/>
                </a:ext>
              </a:extLst>
            </p:cNvPr>
            <p:cNvSpPr/>
            <p:nvPr/>
          </p:nvSpPr>
          <p:spPr>
            <a:xfrm>
              <a:off x="9380031" y="3030858"/>
              <a:ext cx="1352098" cy="830997"/>
            </a:xfrm>
            <a:prstGeom prst="rect">
              <a:avLst/>
            </a:prstGeom>
          </p:spPr>
          <p:txBody>
            <a:bodyPr wrap="square">
              <a:spAutoFit/>
            </a:bodyPr>
            <a:lstStyle/>
            <a:p>
              <a:r>
                <a:rPr lang="en-US" sz="1200" b="1" err="1">
                  <a:solidFill>
                    <a:schemeClr val="accent6"/>
                  </a:solidFill>
                  <a:latin typeface="+mj-lt"/>
                </a:rPr>
                <a:t>Programme</a:t>
              </a:r>
              <a:r>
                <a:rPr lang="en-US" sz="1200" b="1">
                  <a:solidFill>
                    <a:schemeClr val="accent6"/>
                  </a:solidFill>
                  <a:latin typeface="+mj-lt"/>
                </a:rPr>
                <a:t> Launch </a:t>
              </a:r>
            </a:p>
            <a:p>
              <a:endParaRPr lang="en-US" sz="800">
                <a:solidFill>
                  <a:schemeClr val="accent6"/>
                </a:solidFill>
              </a:endParaRPr>
            </a:p>
            <a:p>
              <a:r>
                <a:rPr lang="en-US" sz="800">
                  <a:solidFill>
                    <a:schemeClr val="accent6"/>
                  </a:solidFill>
                </a:rPr>
                <a:t>Open the portal for parents to sign up. </a:t>
              </a:r>
              <a:endParaRPr lang="en-GB" sz="800">
                <a:solidFill>
                  <a:schemeClr val="accent6"/>
                </a:solidFill>
              </a:endParaRPr>
            </a:p>
          </p:txBody>
        </p:sp>
      </p:grpSp>
      <p:grpSp>
        <p:nvGrpSpPr>
          <p:cNvPr id="79" name="Group 78">
            <a:extLst>
              <a:ext uri="{FF2B5EF4-FFF2-40B4-BE49-F238E27FC236}">
                <a16:creationId xmlns:a16="http://schemas.microsoft.com/office/drawing/2014/main" id="{4EE72975-B2FC-7F6A-2C38-B9AAD18BAEF8}"/>
              </a:ext>
            </a:extLst>
          </p:cNvPr>
          <p:cNvGrpSpPr/>
          <p:nvPr/>
        </p:nvGrpSpPr>
        <p:grpSpPr>
          <a:xfrm>
            <a:off x="895620" y="4524965"/>
            <a:ext cx="2333561" cy="1277808"/>
            <a:chOff x="1097791" y="2796172"/>
            <a:chExt cx="2333561" cy="1277808"/>
          </a:xfrm>
        </p:grpSpPr>
        <p:sp>
          <p:nvSpPr>
            <p:cNvPr id="80" name="Freeform 79">
              <a:extLst>
                <a:ext uri="{FF2B5EF4-FFF2-40B4-BE49-F238E27FC236}">
                  <a16:creationId xmlns:a16="http://schemas.microsoft.com/office/drawing/2014/main" id="{A0A0829B-181C-5151-98CA-A16B4E0A12B0}"/>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22">
              <a:extLst>
                <a:ext uri="{FF2B5EF4-FFF2-40B4-BE49-F238E27FC236}">
                  <a16:creationId xmlns:a16="http://schemas.microsoft.com/office/drawing/2014/main" id="{37AE4699-E71F-67E7-7B36-F57D75CC91AC}"/>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82" name="Rectangle 23">
              <a:extLst>
                <a:ext uri="{FF2B5EF4-FFF2-40B4-BE49-F238E27FC236}">
                  <a16:creationId xmlns:a16="http://schemas.microsoft.com/office/drawing/2014/main" id="{A80D3DEB-BF93-765C-C81B-743361304CDA}"/>
                </a:ext>
              </a:extLst>
            </p:cNvPr>
            <p:cNvSpPr>
              <a:spLocks noChangeArrowheads="1"/>
            </p:cNvSpPr>
            <p:nvPr/>
          </p:nvSpPr>
          <p:spPr bwMode="auto">
            <a:xfrm>
              <a:off x="1097791" y="2796172"/>
              <a:ext cx="381614" cy="1277808"/>
            </a:xfrm>
            <a:prstGeom prst="rect">
              <a:avLst/>
            </a:prstGeom>
            <a:solidFill>
              <a:schemeClr val="accent5"/>
            </a:solidFill>
            <a:ln w="9525">
              <a:noFill/>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83" name="Rectangle 82">
              <a:extLst>
                <a:ext uri="{FF2B5EF4-FFF2-40B4-BE49-F238E27FC236}">
                  <a16:creationId xmlns:a16="http://schemas.microsoft.com/office/drawing/2014/main" id="{139962C1-9938-8501-78FE-9D48D741164E}"/>
                </a:ext>
              </a:extLst>
            </p:cNvPr>
            <p:cNvSpPr>
              <a:spLocks noChangeArrowheads="1"/>
            </p:cNvSpPr>
            <p:nvPr/>
          </p:nvSpPr>
          <p:spPr bwMode="auto">
            <a:xfrm rot="16200000">
              <a:off x="93972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09</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84" name="Rectangle 83">
              <a:extLst>
                <a:ext uri="{FF2B5EF4-FFF2-40B4-BE49-F238E27FC236}">
                  <a16:creationId xmlns:a16="http://schemas.microsoft.com/office/drawing/2014/main" id="{11B6C04F-2C97-5E86-0DBD-FDBECE6BAD93}"/>
                </a:ext>
              </a:extLst>
            </p:cNvPr>
            <p:cNvSpPr/>
            <p:nvPr/>
          </p:nvSpPr>
          <p:spPr>
            <a:xfrm>
              <a:off x="1580329" y="2945759"/>
              <a:ext cx="1352098" cy="830997"/>
            </a:xfrm>
            <a:prstGeom prst="rect">
              <a:avLst/>
            </a:prstGeom>
          </p:spPr>
          <p:txBody>
            <a:bodyPr wrap="square">
              <a:spAutoFit/>
            </a:bodyPr>
            <a:lstStyle/>
            <a:p>
              <a:r>
                <a:rPr lang="en-US" sz="1200" b="1">
                  <a:solidFill>
                    <a:schemeClr val="accent6"/>
                  </a:solidFill>
                  <a:latin typeface="+mj-lt"/>
                </a:rPr>
                <a:t>Device Management </a:t>
              </a:r>
            </a:p>
            <a:p>
              <a:endParaRPr lang="en-US" sz="800">
                <a:solidFill>
                  <a:schemeClr val="accent6"/>
                </a:solidFill>
              </a:endParaRPr>
            </a:p>
            <a:p>
              <a:r>
                <a:rPr lang="en-US" sz="800">
                  <a:solidFill>
                    <a:schemeClr val="accent6"/>
                  </a:solidFill>
                </a:rPr>
                <a:t>Use Intune to build and deploy devices.</a:t>
              </a:r>
              <a:endParaRPr lang="en-GB" sz="800">
                <a:solidFill>
                  <a:schemeClr val="accent6"/>
                </a:solidFill>
              </a:endParaRPr>
            </a:p>
          </p:txBody>
        </p:sp>
      </p:grpSp>
      <p:grpSp>
        <p:nvGrpSpPr>
          <p:cNvPr id="85" name="Group 84">
            <a:extLst>
              <a:ext uri="{FF2B5EF4-FFF2-40B4-BE49-F238E27FC236}">
                <a16:creationId xmlns:a16="http://schemas.microsoft.com/office/drawing/2014/main" id="{619C6CAE-3A1A-4A7A-AAAF-2BADF32E7960}"/>
              </a:ext>
            </a:extLst>
          </p:cNvPr>
          <p:cNvGrpSpPr/>
          <p:nvPr/>
        </p:nvGrpSpPr>
        <p:grpSpPr>
          <a:xfrm>
            <a:off x="3485806" y="4524965"/>
            <a:ext cx="2332232" cy="1277808"/>
            <a:chOff x="3687977" y="2796172"/>
            <a:chExt cx="2332232" cy="1277808"/>
          </a:xfrm>
        </p:grpSpPr>
        <p:sp>
          <p:nvSpPr>
            <p:cNvPr id="86" name="Freeform 85">
              <a:extLst>
                <a:ext uri="{FF2B5EF4-FFF2-40B4-BE49-F238E27FC236}">
                  <a16:creationId xmlns:a16="http://schemas.microsoft.com/office/drawing/2014/main" id="{2C3C8071-6118-1882-17AA-37D2039B3BA1}"/>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86">
              <a:extLst>
                <a:ext uri="{FF2B5EF4-FFF2-40B4-BE49-F238E27FC236}">
                  <a16:creationId xmlns:a16="http://schemas.microsoft.com/office/drawing/2014/main" id="{C1CCF456-167A-930F-171B-ADB31FC4A6C8}"/>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7">
              <a:extLst>
                <a:ext uri="{FF2B5EF4-FFF2-40B4-BE49-F238E27FC236}">
                  <a16:creationId xmlns:a16="http://schemas.microsoft.com/office/drawing/2014/main" id="{F9418935-4033-FAAC-A275-732B18682CC7}"/>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8">
              <a:extLst>
                <a:ext uri="{FF2B5EF4-FFF2-40B4-BE49-F238E27FC236}">
                  <a16:creationId xmlns:a16="http://schemas.microsoft.com/office/drawing/2014/main" id="{01AA48AC-ABD0-5C0F-6456-6F7A1A8125EA}"/>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90" name="Rectangle 89">
              <a:extLst>
                <a:ext uri="{FF2B5EF4-FFF2-40B4-BE49-F238E27FC236}">
                  <a16:creationId xmlns:a16="http://schemas.microsoft.com/office/drawing/2014/main" id="{428D2FA9-FEA0-4CB2-EDC3-0839A442D317}"/>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91" name="Freeform 90">
              <a:extLst>
                <a:ext uri="{FF2B5EF4-FFF2-40B4-BE49-F238E27FC236}">
                  <a16:creationId xmlns:a16="http://schemas.microsoft.com/office/drawing/2014/main" id="{BBAE4A9D-E0DC-7C2A-0843-F0A47BBA5D05}"/>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2" name="Rectangle 91">
              <a:extLst>
                <a:ext uri="{FF2B5EF4-FFF2-40B4-BE49-F238E27FC236}">
                  <a16:creationId xmlns:a16="http://schemas.microsoft.com/office/drawing/2014/main" id="{2840616C-9E0F-C80E-559F-E3E414531444}"/>
                </a:ext>
              </a:extLst>
            </p:cNvPr>
            <p:cNvSpPr>
              <a:spLocks noChangeArrowheads="1"/>
            </p:cNvSpPr>
            <p:nvPr/>
          </p:nvSpPr>
          <p:spPr bwMode="auto">
            <a:xfrm>
              <a:off x="3687977" y="2796172"/>
              <a:ext cx="380284" cy="1277808"/>
            </a:xfrm>
            <a:prstGeom prst="rect">
              <a:avLst/>
            </a:prstGeom>
            <a:solidFill>
              <a:schemeClr val="accent5"/>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3" name="Rectangle 92">
              <a:extLst>
                <a:ext uri="{FF2B5EF4-FFF2-40B4-BE49-F238E27FC236}">
                  <a16:creationId xmlns:a16="http://schemas.microsoft.com/office/drawing/2014/main" id="{9EE6E5DC-70F0-1752-B2DD-EB3A74DE0168}"/>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10</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94" name="Rectangle 93">
              <a:extLst>
                <a:ext uri="{FF2B5EF4-FFF2-40B4-BE49-F238E27FC236}">
                  <a16:creationId xmlns:a16="http://schemas.microsoft.com/office/drawing/2014/main" id="{FF21FB83-4365-5AA2-A617-884A1555C426}"/>
                </a:ext>
              </a:extLst>
            </p:cNvPr>
            <p:cNvSpPr/>
            <p:nvPr/>
          </p:nvSpPr>
          <p:spPr>
            <a:xfrm>
              <a:off x="4164682" y="2896464"/>
              <a:ext cx="1389733" cy="1077218"/>
            </a:xfrm>
            <a:prstGeom prst="rect">
              <a:avLst/>
            </a:prstGeom>
          </p:spPr>
          <p:txBody>
            <a:bodyPr wrap="square">
              <a:spAutoFit/>
            </a:bodyPr>
            <a:lstStyle/>
            <a:p>
              <a:r>
                <a:rPr lang="en-GB" sz="1200" b="1">
                  <a:solidFill>
                    <a:schemeClr val="accent6"/>
                  </a:solidFill>
                  <a:latin typeface="+mj-lt"/>
                </a:rPr>
                <a:t>Monitor </a:t>
              </a:r>
              <a:r>
                <a:rPr lang="en-US" sz="1200" b="1">
                  <a:solidFill>
                    <a:schemeClr val="accent6"/>
                  </a:solidFill>
                  <a:latin typeface="+mj-lt"/>
                </a:rPr>
                <a:t>the</a:t>
              </a:r>
              <a:r>
                <a:rPr lang="en-GB" sz="1200" b="1">
                  <a:solidFill>
                    <a:schemeClr val="accent6"/>
                  </a:solidFill>
                  <a:latin typeface="+mj-lt"/>
                </a:rPr>
                <a:t> </a:t>
              </a:r>
              <a:r>
                <a:rPr lang="en-US" sz="1200" b="1">
                  <a:solidFill>
                    <a:schemeClr val="accent6"/>
                  </a:solidFill>
                  <a:latin typeface="+mj-lt"/>
                </a:rPr>
                <a:t>Impact </a:t>
              </a:r>
            </a:p>
            <a:p>
              <a:endParaRPr lang="en-US" sz="800">
                <a:solidFill>
                  <a:schemeClr val="accent6"/>
                </a:solidFill>
              </a:endParaRPr>
            </a:p>
            <a:p>
              <a:r>
                <a:rPr lang="en-US" sz="800">
                  <a:solidFill>
                    <a:schemeClr val="accent6"/>
                  </a:solidFill>
                </a:rPr>
                <a:t>Share</a:t>
              </a:r>
              <a:r>
                <a:rPr lang="en-GB" sz="800">
                  <a:solidFill>
                    <a:schemeClr val="accent6"/>
                  </a:solidFill>
                </a:rPr>
                <a:t> successes </a:t>
              </a:r>
              <a:r>
                <a:rPr lang="en-US" sz="800">
                  <a:solidFill>
                    <a:schemeClr val="accent6"/>
                  </a:solidFill>
                </a:rPr>
                <a:t>with the school community </a:t>
              </a:r>
              <a:r>
                <a:rPr lang="en-GB" sz="800">
                  <a:solidFill>
                    <a:schemeClr val="accent6"/>
                  </a:solidFill>
                </a:rPr>
                <a:t>and address challenges</a:t>
              </a:r>
              <a:r>
                <a:rPr lang="en-US" sz="800">
                  <a:solidFill>
                    <a:schemeClr val="accent6"/>
                  </a:solidFill>
                </a:rPr>
                <a:t> early.</a:t>
              </a:r>
              <a:endParaRPr lang="en-GB" sz="800">
                <a:solidFill>
                  <a:schemeClr val="accent6"/>
                </a:solidFill>
              </a:endParaRPr>
            </a:p>
          </p:txBody>
        </p:sp>
      </p:grpSp>
      <p:grpSp>
        <p:nvGrpSpPr>
          <p:cNvPr id="95" name="Group 94">
            <a:extLst>
              <a:ext uri="{FF2B5EF4-FFF2-40B4-BE49-F238E27FC236}">
                <a16:creationId xmlns:a16="http://schemas.microsoft.com/office/drawing/2014/main" id="{33BB88C2-B908-FDE4-97B8-E82F5DD2ED1C}"/>
              </a:ext>
            </a:extLst>
          </p:cNvPr>
          <p:cNvGrpSpPr/>
          <p:nvPr/>
        </p:nvGrpSpPr>
        <p:grpSpPr>
          <a:xfrm>
            <a:off x="6074663" y="4524965"/>
            <a:ext cx="2332232" cy="1277808"/>
            <a:chOff x="6276834" y="2796172"/>
            <a:chExt cx="2332232" cy="1277808"/>
          </a:xfrm>
        </p:grpSpPr>
        <p:sp>
          <p:nvSpPr>
            <p:cNvPr id="96" name="Freeform 95">
              <a:extLst>
                <a:ext uri="{FF2B5EF4-FFF2-40B4-BE49-F238E27FC236}">
                  <a16:creationId xmlns:a16="http://schemas.microsoft.com/office/drawing/2014/main" id="{DD32C286-DDEA-D44E-81C6-9BC4E4542384}"/>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18">
              <a:extLst>
                <a:ext uri="{FF2B5EF4-FFF2-40B4-BE49-F238E27FC236}">
                  <a16:creationId xmlns:a16="http://schemas.microsoft.com/office/drawing/2014/main" id="{5C1774FB-4773-35E8-E26E-99D7343CACE6}"/>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8" name="Rectangle 19">
              <a:extLst>
                <a:ext uri="{FF2B5EF4-FFF2-40B4-BE49-F238E27FC236}">
                  <a16:creationId xmlns:a16="http://schemas.microsoft.com/office/drawing/2014/main" id="{858252A7-5CE1-38AF-A5AF-CF5E37473D88}"/>
                </a:ext>
              </a:extLst>
            </p:cNvPr>
            <p:cNvSpPr>
              <a:spLocks noChangeArrowheads="1"/>
            </p:cNvSpPr>
            <p:nvPr/>
          </p:nvSpPr>
          <p:spPr bwMode="auto">
            <a:xfrm>
              <a:off x="6276834" y="2796172"/>
              <a:ext cx="380284" cy="1277808"/>
            </a:xfrm>
            <a:prstGeom prst="rect">
              <a:avLst/>
            </a:prstGeom>
            <a:solidFill>
              <a:schemeClr val="accent5"/>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9" name="Rectangle 98">
              <a:extLst>
                <a:ext uri="{FF2B5EF4-FFF2-40B4-BE49-F238E27FC236}">
                  <a16:creationId xmlns:a16="http://schemas.microsoft.com/office/drawing/2014/main" id="{5A784F7C-A408-7DDB-E878-A5019CBC703A}"/>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11</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100" name="Rectangle 99">
              <a:extLst>
                <a:ext uri="{FF2B5EF4-FFF2-40B4-BE49-F238E27FC236}">
                  <a16:creationId xmlns:a16="http://schemas.microsoft.com/office/drawing/2014/main" id="{36BC4900-2366-C3EC-A89F-72C33008BEA5}"/>
                </a:ext>
              </a:extLst>
            </p:cNvPr>
            <p:cNvSpPr/>
            <p:nvPr/>
          </p:nvSpPr>
          <p:spPr>
            <a:xfrm>
              <a:off x="6740489" y="2896464"/>
              <a:ext cx="1489826" cy="954107"/>
            </a:xfrm>
            <a:prstGeom prst="rect">
              <a:avLst/>
            </a:prstGeom>
          </p:spPr>
          <p:txBody>
            <a:bodyPr wrap="square">
              <a:spAutoFit/>
            </a:bodyPr>
            <a:lstStyle/>
            <a:p>
              <a:r>
                <a:rPr lang="en-GB" sz="1200" b="1">
                  <a:solidFill>
                    <a:schemeClr val="accent6"/>
                  </a:solidFill>
                  <a:latin typeface="+mj-lt"/>
                </a:rPr>
                <a:t>Grow the </a:t>
              </a:r>
              <a:r>
                <a:rPr lang="en-US" sz="1200" b="1" err="1">
                  <a:solidFill>
                    <a:schemeClr val="accent6"/>
                  </a:solidFill>
                  <a:latin typeface="+mj-lt"/>
                </a:rPr>
                <a:t>Programme</a:t>
              </a:r>
              <a:r>
                <a:rPr lang="en-US" sz="1200" b="1">
                  <a:solidFill>
                    <a:schemeClr val="accent6"/>
                  </a:solidFill>
                  <a:latin typeface="+mj-lt"/>
                </a:rPr>
                <a:t> </a:t>
              </a:r>
            </a:p>
            <a:p>
              <a:endParaRPr lang="en-US" sz="800">
                <a:solidFill>
                  <a:schemeClr val="accent6"/>
                </a:solidFill>
              </a:endParaRPr>
            </a:p>
            <a:p>
              <a:r>
                <a:rPr lang="en-US" sz="800">
                  <a:solidFill>
                    <a:schemeClr val="accent6"/>
                  </a:solidFill>
                </a:rPr>
                <a:t>Repeat and refine the </a:t>
              </a:r>
              <a:r>
                <a:rPr lang="en-US" sz="800" err="1">
                  <a:solidFill>
                    <a:schemeClr val="accent6"/>
                  </a:solidFill>
                </a:rPr>
                <a:t>programme</a:t>
              </a:r>
              <a:r>
                <a:rPr lang="en-US" sz="800">
                  <a:solidFill>
                    <a:schemeClr val="accent6"/>
                  </a:solidFill>
                </a:rPr>
                <a:t> for additional year groups.</a:t>
              </a:r>
              <a:endParaRPr lang="en-GB" sz="800">
                <a:solidFill>
                  <a:schemeClr val="accent6"/>
                </a:solidFill>
              </a:endParaRPr>
            </a:p>
          </p:txBody>
        </p:sp>
      </p:grpSp>
    </p:spTree>
    <p:extLst>
      <p:ext uri="{BB962C8B-B14F-4D97-AF65-F5344CB8AC3E}">
        <p14:creationId xmlns:p14="http://schemas.microsoft.com/office/powerpoint/2010/main" val="16941820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0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50000">
                                          <p:cBhvr additive="base">
                                            <p:cTn id="12" dur="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5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50000">
                                          <p:cBhvr additive="base">
                                            <p:cTn id="17" dur="500" fill="hold"/>
                                            <p:tgtEl>
                                              <p:spTgt spid="39"/>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0000">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14:bounceEnd="50000">
                                          <p:cBhvr additive="base">
                                            <p:cTn id="22" dur="5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500" fill="hold"/>
                                            <p:tgtEl>
                                              <p:spTgt spid="51"/>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14:presetBounceEnd="50000">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14:bounceEnd="50000">
                                          <p:cBhvr additive="base">
                                            <p:cTn id="32" dur="500" fill="hold"/>
                                            <p:tgtEl>
                                              <p:spTgt spid="57"/>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5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14:presetBounceEnd="50000">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14:bounceEnd="50000">
                                          <p:cBhvr additive="base">
                                            <p:cTn id="37" dur="500" fill="hold"/>
                                            <p:tgtEl>
                                              <p:spTgt spid="67"/>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6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14:presetBounceEnd="50000">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14:bounceEnd="50000">
                                          <p:cBhvr additive="base">
                                            <p:cTn id="42" dur="500" fill="hold"/>
                                            <p:tgtEl>
                                              <p:spTgt spid="73"/>
                                            </p:tgtEl>
                                            <p:attrNameLst>
                                              <p:attrName>ppt_x</p:attrName>
                                            </p:attrNameLst>
                                          </p:cBhvr>
                                          <p:tavLst>
                                            <p:tav tm="0">
                                              <p:val>
                                                <p:strVal val="0-#ppt_w/2"/>
                                              </p:val>
                                            </p:tav>
                                            <p:tav tm="100000">
                                              <p:val>
                                                <p:strVal val="#ppt_x"/>
                                              </p:val>
                                            </p:tav>
                                          </p:tavLst>
                                        </p:anim>
                                        <p:anim calcmode="lin" valueType="num" p14:bounceEnd="50000">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14:presetBounceEnd="50000">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14:bounceEnd="50000">
                                          <p:cBhvr additive="base">
                                            <p:cTn id="47" dur="500" fill="hold"/>
                                            <p:tgtEl>
                                              <p:spTgt spid="79"/>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14:presetBounceEnd="50000">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14:bounceEnd="50000">
                                          <p:cBhvr additive="base">
                                            <p:cTn id="52" dur="500" fill="hold"/>
                                            <p:tgtEl>
                                              <p:spTgt spid="85"/>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14:presetBounceEnd="50000">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14:bounceEnd="50000">
                                          <p:cBhvr additive="base">
                                            <p:cTn id="57" dur="500" fill="hold"/>
                                            <p:tgtEl>
                                              <p:spTgt spid="95"/>
                                            </p:tgtEl>
                                            <p:attrNameLst>
                                              <p:attrName>ppt_x</p:attrName>
                                            </p:attrNameLst>
                                          </p:cBhvr>
                                          <p:tavLst>
                                            <p:tav tm="0">
                                              <p:val>
                                                <p:strVal val="0-#ppt_w/2"/>
                                              </p:val>
                                            </p:tav>
                                            <p:tav tm="100000">
                                              <p:val>
                                                <p:strVal val="#ppt_x"/>
                                              </p:val>
                                            </p:tav>
                                          </p:tavLst>
                                        </p:anim>
                                        <p:anim calcmode="lin" valueType="num" p14:bounceEnd="50000">
                                          <p:cBhvr additive="base">
                                            <p:cTn id="58"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0-#ppt_w/2"/>
                                              </p:val>
                                            </p:tav>
                                            <p:tav tm="100000">
                                              <p:val>
                                                <p:strVal val="#ppt_x"/>
                                              </p:val>
                                            </p:tav>
                                          </p:tavLst>
                                        </p:anim>
                                        <p:anim calcmode="lin" valueType="num">
                                          <p:cBhvr additive="base">
                                            <p:cTn id="28" dur="50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500" fill="hold"/>
                                            <p:tgtEl>
                                              <p:spTgt spid="57"/>
                                            </p:tgtEl>
                                            <p:attrNameLst>
                                              <p:attrName>ppt_x</p:attrName>
                                            </p:attrNameLst>
                                          </p:cBhvr>
                                          <p:tavLst>
                                            <p:tav tm="0">
                                              <p:val>
                                                <p:strVal val="0-#ppt_w/2"/>
                                              </p:val>
                                            </p:tav>
                                            <p:tav tm="100000">
                                              <p:val>
                                                <p:strVal val="#ppt_x"/>
                                              </p:val>
                                            </p:tav>
                                          </p:tavLst>
                                        </p:anim>
                                        <p:anim calcmode="lin" valueType="num">
                                          <p:cBhvr additive="base">
                                            <p:cTn id="33" dur="500" fill="hold"/>
                                            <p:tgtEl>
                                              <p:spTgt spid="5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500" fill="hold"/>
                                            <p:tgtEl>
                                              <p:spTgt spid="67"/>
                                            </p:tgtEl>
                                            <p:attrNameLst>
                                              <p:attrName>ppt_x</p:attrName>
                                            </p:attrNameLst>
                                          </p:cBhvr>
                                          <p:tavLst>
                                            <p:tav tm="0">
                                              <p:val>
                                                <p:strVal val="0-#ppt_w/2"/>
                                              </p:val>
                                            </p:tav>
                                            <p:tav tm="100000">
                                              <p:val>
                                                <p:strVal val="#ppt_x"/>
                                              </p:val>
                                            </p:tav>
                                          </p:tavLst>
                                        </p:anim>
                                        <p:anim calcmode="lin" valueType="num">
                                          <p:cBhvr additive="base">
                                            <p:cTn id="38" dur="500" fill="hold"/>
                                            <p:tgtEl>
                                              <p:spTgt spid="6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0-#ppt_w/2"/>
                                              </p:val>
                                            </p:tav>
                                            <p:tav tm="100000">
                                              <p:val>
                                                <p:strVal val="#ppt_x"/>
                                              </p:val>
                                            </p:tav>
                                          </p:tavLst>
                                        </p:anim>
                                        <p:anim calcmode="lin" valueType="num">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0-#ppt_w/2"/>
                                              </p:val>
                                            </p:tav>
                                            <p:tav tm="100000">
                                              <p:val>
                                                <p:strVal val="#ppt_x"/>
                                              </p:val>
                                            </p:tav>
                                          </p:tavLst>
                                        </p:anim>
                                        <p:anim calcmode="lin" valueType="num">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cBhvr additive="base">
                                            <p:cTn id="57" dur="500" fill="hold"/>
                                            <p:tgtEl>
                                              <p:spTgt spid="95"/>
                                            </p:tgtEl>
                                            <p:attrNameLst>
                                              <p:attrName>ppt_x</p:attrName>
                                            </p:attrNameLst>
                                          </p:cBhvr>
                                          <p:tavLst>
                                            <p:tav tm="0">
                                              <p:val>
                                                <p:strVal val="0-#ppt_w/2"/>
                                              </p:val>
                                            </p:tav>
                                            <p:tav tm="100000">
                                              <p:val>
                                                <p:strVal val="#ppt_x"/>
                                              </p:val>
                                            </p:tav>
                                          </p:tavLst>
                                        </p:anim>
                                        <p:anim calcmode="lin" valueType="num">
                                          <p:cBhvr additive="base">
                                            <p:cTn id="58"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raphic 26">
            <a:extLst>
              <a:ext uri="{FF2B5EF4-FFF2-40B4-BE49-F238E27FC236}">
                <a16:creationId xmlns:a16="http://schemas.microsoft.com/office/drawing/2014/main" id="{6A627D79-3FC5-4561-9861-E4D689062D32}"/>
              </a:ext>
            </a:extLst>
          </p:cNvPr>
          <p:cNvSpPr/>
          <p:nvPr/>
        </p:nvSpPr>
        <p:spPr>
          <a:xfrm>
            <a:off x="4473641" y="0"/>
            <a:ext cx="7724625" cy="6858000"/>
          </a:xfrm>
          <a:custGeom>
            <a:avLst/>
            <a:gdLst>
              <a:gd name="connsiteX0" fmla="*/ 7104117 w 7724625"/>
              <a:gd name="connsiteY0" fmla="*/ 0 h 6858000"/>
              <a:gd name="connsiteX1" fmla="*/ 7724625 w 7724625"/>
              <a:gd name="connsiteY1" fmla="*/ 0 h 6858000"/>
              <a:gd name="connsiteX2" fmla="*/ 7724625 w 7724625"/>
              <a:gd name="connsiteY2" fmla="*/ 6858000 h 6858000"/>
              <a:gd name="connsiteX3" fmla="*/ 0 w 77246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724625" h="6858000">
                <a:moveTo>
                  <a:pt x="7104117" y="0"/>
                </a:moveTo>
                <a:lnTo>
                  <a:pt x="7724625" y="0"/>
                </a:lnTo>
                <a:lnTo>
                  <a:pt x="7724625" y="6858000"/>
                </a:lnTo>
                <a:lnTo>
                  <a:pt x="0" y="68580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86" name="Graphic 2">
            <a:extLst>
              <a:ext uri="{FF2B5EF4-FFF2-40B4-BE49-F238E27FC236}">
                <a16:creationId xmlns:a16="http://schemas.microsoft.com/office/drawing/2014/main" id="{4604D459-51F3-4DA6-C134-9BD1938C537B}"/>
              </a:ext>
            </a:extLst>
          </p:cNvPr>
          <p:cNvSpPr/>
          <p:nvPr/>
        </p:nvSpPr>
        <p:spPr>
          <a:xfrm rot="10800000" flipH="1">
            <a:off x="-8494" y="3723774"/>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solidFill>
            <a:schemeClr val="accent2"/>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2"/>
              </a:solidFill>
            </a:endParaRPr>
          </a:p>
        </p:txBody>
      </p:sp>
      <p:sp>
        <p:nvSpPr>
          <p:cNvPr id="95" name="Freeform 94">
            <a:extLst>
              <a:ext uri="{FF2B5EF4-FFF2-40B4-BE49-F238E27FC236}">
                <a16:creationId xmlns:a16="http://schemas.microsoft.com/office/drawing/2014/main" id="{6E8466F9-0007-B1CE-FDF5-EFDE2671E77E}"/>
              </a:ext>
            </a:extLst>
          </p:cNvPr>
          <p:cNvSpPr/>
          <p:nvPr/>
        </p:nvSpPr>
        <p:spPr>
          <a:xfrm>
            <a:off x="1068493" y="4750201"/>
            <a:ext cx="9169704" cy="496317"/>
          </a:xfrm>
          <a:custGeom>
            <a:avLst/>
            <a:gdLst>
              <a:gd name="connsiteX0" fmla="*/ 0 w 2081264"/>
              <a:gd name="connsiteY0" fmla="*/ 0 h 1455640"/>
              <a:gd name="connsiteX1" fmla="*/ 2081264 w 2081264"/>
              <a:gd name="connsiteY1" fmla="*/ 0 h 1455640"/>
              <a:gd name="connsiteX2" fmla="*/ 2081264 w 2081264"/>
              <a:gd name="connsiteY2" fmla="*/ 1455640 h 1455640"/>
              <a:gd name="connsiteX3" fmla="*/ 0 w 2081264"/>
              <a:gd name="connsiteY3" fmla="*/ 1455640 h 1455640"/>
            </a:gdLst>
            <a:ahLst/>
            <a:cxnLst>
              <a:cxn ang="0">
                <a:pos x="connsiteX0" y="connsiteY0"/>
              </a:cxn>
              <a:cxn ang="0">
                <a:pos x="connsiteX1" y="connsiteY1"/>
              </a:cxn>
              <a:cxn ang="0">
                <a:pos x="connsiteX2" y="connsiteY2"/>
              </a:cxn>
              <a:cxn ang="0">
                <a:pos x="connsiteX3" y="connsiteY3"/>
              </a:cxn>
            </a:cxnLst>
            <a:rect l="l" t="t" r="r" b="b"/>
            <a:pathLst>
              <a:path w="2081264" h="1455640">
                <a:moveTo>
                  <a:pt x="0" y="0"/>
                </a:moveTo>
                <a:lnTo>
                  <a:pt x="2081264" y="0"/>
                </a:lnTo>
                <a:lnTo>
                  <a:pt x="2081264" y="1455640"/>
                </a:lnTo>
                <a:lnTo>
                  <a:pt x="0" y="1455640"/>
                </a:lnTo>
                <a:close/>
              </a:path>
            </a:pathLst>
          </a:custGeom>
          <a:solidFill>
            <a:schemeClr val="bg2">
              <a:lumMod val="40000"/>
              <a:lumOff val="60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Rectangle 91">
            <a:extLst>
              <a:ext uri="{FF2B5EF4-FFF2-40B4-BE49-F238E27FC236}">
                <a16:creationId xmlns:a16="http://schemas.microsoft.com/office/drawing/2014/main" id="{C196FC3E-1A5E-F6CB-7340-5B15E0A90F3A}"/>
              </a:ext>
            </a:extLst>
          </p:cNvPr>
          <p:cNvSpPr/>
          <p:nvPr/>
        </p:nvSpPr>
        <p:spPr>
          <a:xfrm>
            <a:off x="1068493" y="5188780"/>
            <a:ext cx="9167982" cy="1165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2" name="TextBox 1">
            <a:extLst>
              <a:ext uri="{FF2B5EF4-FFF2-40B4-BE49-F238E27FC236}">
                <a16:creationId xmlns:a16="http://schemas.microsoft.com/office/drawing/2014/main" id="{3AA3924C-3EE6-412B-A503-382CDE3D0FA3}"/>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3" name="Straight Connector 2">
            <a:extLst>
              <a:ext uri="{FF2B5EF4-FFF2-40B4-BE49-F238E27FC236}">
                <a16:creationId xmlns:a16="http://schemas.microsoft.com/office/drawing/2014/main" id="{A86DCBCE-B122-4977-9C78-F3CCCC7E6059}"/>
              </a:ext>
            </a:extLst>
          </p:cNvPr>
          <p:cNvCxnSpPr>
            <a:cxnSpLocks/>
            <a:endCxn id="2" idx="1"/>
          </p:cNvCxnSpPr>
          <p:nvPr/>
        </p:nvCxnSpPr>
        <p:spPr>
          <a:xfrm>
            <a:off x="0" y="427027"/>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4F650594-66DC-446B-9728-39D6861DC89B}"/>
              </a:ext>
            </a:extLst>
          </p:cNvPr>
          <p:cNvGrpSpPr/>
          <p:nvPr/>
        </p:nvGrpSpPr>
        <p:grpSpPr>
          <a:xfrm>
            <a:off x="10604308" y="4524975"/>
            <a:ext cx="1243755" cy="1551418"/>
            <a:chOff x="6995621" y="543758"/>
            <a:chExt cx="1243755" cy="1551418"/>
          </a:xfrm>
        </p:grpSpPr>
        <p:sp>
          <p:nvSpPr>
            <p:cNvPr id="20" name="Graphic 31">
              <a:extLst>
                <a:ext uri="{FF2B5EF4-FFF2-40B4-BE49-F238E27FC236}">
                  <a16:creationId xmlns:a16="http://schemas.microsoft.com/office/drawing/2014/main" id="{4706C998-F56E-47E7-AD8E-17FAF8692DB6}"/>
                </a:ext>
              </a:extLst>
            </p:cNvPr>
            <p:cNvSpPr/>
            <p:nvPr/>
          </p:nvSpPr>
          <p:spPr>
            <a:xfrm rot="18900000">
              <a:off x="6995621" y="543758"/>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9" name="Graphic 31">
              <a:extLst>
                <a:ext uri="{FF2B5EF4-FFF2-40B4-BE49-F238E27FC236}">
                  <a16:creationId xmlns:a16="http://schemas.microsoft.com/office/drawing/2014/main" id="{2BFBB998-95AC-478B-8808-5A1424FA1B91}"/>
                </a:ext>
              </a:extLst>
            </p:cNvPr>
            <p:cNvSpPr/>
            <p:nvPr/>
          </p:nvSpPr>
          <p:spPr>
            <a:xfrm rot="18900000">
              <a:off x="7220457" y="1076257"/>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grpSp>
        <p:nvGrpSpPr>
          <p:cNvPr id="24" name="Group 23">
            <a:extLst>
              <a:ext uri="{FF2B5EF4-FFF2-40B4-BE49-F238E27FC236}">
                <a16:creationId xmlns:a16="http://schemas.microsoft.com/office/drawing/2014/main" id="{55C7E77C-F2AB-4367-8FFC-3B8062BDEB99}"/>
              </a:ext>
            </a:extLst>
          </p:cNvPr>
          <p:cNvGrpSpPr/>
          <p:nvPr/>
        </p:nvGrpSpPr>
        <p:grpSpPr>
          <a:xfrm>
            <a:off x="1202986" y="4787257"/>
            <a:ext cx="7307951" cy="1348091"/>
            <a:chOff x="1354593" y="1367742"/>
            <a:chExt cx="3214107" cy="1348091"/>
          </a:xfrm>
        </p:grpSpPr>
        <p:sp>
          <p:nvSpPr>
            <p:cNvPr id="22" name="TextBox 21">
              <a:extLst>
                <a:ext uri="{FF2B5EF4-FFF2-40B4-BE49-F238E27FC236}">
                  <a16:creationId xmlns:a16="http://schemas.microsoft.com/office/drawing/2014/main" id="{D7F86B15-B438-412B-83B1-9CA4C511D8AB}"/>
                </a:ext>
              </a:extLst>
            </p:cNvPr>
            <p:cNvSpPr txBox="1"/>
            <p:nvPr/>
          </p:nvSpPr>
          <p:spPr>
            <a:xfrm>
              <a:off x="1354593" y="1884836"/>
              <a:ext cx="3214107" cy="830997"/>
            </a:xfrm>
            <a:prstGeom prst="rect">
              <a:avLst/>
            </a:prstGeom>
            <a:noFill/>
          </p:spPr>
          <p:txBody>
            <a:bodyPr wrap="square" rtlCol="0">
              <a:spAutoFit/>
            </a:bodyPr>
            <a:lstStyle/>
            <a:p>
              <a:pPr marL="0" indent="0">
                <a:buNone/>
              </a:pPr>
              <a:r>
                <a:rPr lang="en-GB" sz="1200">
                  <a:solidFill>
                    <a:schemeClr val="accent5"/>
                  </a:solidFill>
                </a:rPr>
                <a:t>Your school may qualify for Microsoft funding to help accelerate your digital strategy ready to adopt 1:1 devices.</a:t>
              </a:r>
            </a:p>
            <a:p>
              <a:pPr marL="0" indent="0">
                <a:buNone/>
              </a:pPr>
              <a:endParaRPr lang="en-GB" sz="1200">
                <a:solidFill>
                  <a:schemeClr val="accent5"/>
                </a:solidFill>
              </a:endParaRPr>
            </a:p>
            <a:p>
              <a:pPr marL="0" indent="0">
                <a:buNone/>
              </a:pPr>
              <a:r>
                <a:rPr lang="en-GB" sz="1200">
                  <a:solidFill>
                    <a:schemeClr val="accent5"/>
                  </a:solidFill>
                </a:rPr>
                <a:t>See appendix for further details. </a:t>
              </a:r>
            </a:p>
          </p:txBody>
        </p:sp>
        <p:sp>
          <p:nvSpPr>
            <p:cNvPr id="23" name="TextBox 22">
              <a:extLst>
                <a:ext uri="{FF2B5EF4-FFF2-40B4-BE49-F238E27FC236}">
                  <a16:creationId xmlns:a16="http://schemas.microsoft.com/office/drawing/2014/main" id="{375D6D24-B143-44FA-B260-65F43A0ADBBF}"/>
                </a:ext>
              </a:extLst>
            </p:cNvPr>
            <p:cNvSpPr txBox="1"/>
            <p:nvPr/>
          </p:nvSpPr>
          <p:spPr>
            <a:xfrm>
              <a:off x="1354593" y="1367742"/>
              <a:ext cx="1744407" cy="369332"/>
            </a:xfrm>
            <a:prstGeom prst="rect">
              <a:avLst/>
            </a:prstGeom>
            <a:noFill/>
          </p:spPr>
          <p:txBody>
            <a:bodyPr wrap="square" rtlCol="0">
              <a:spAutoFit/>
            </a:bodyPr>
            <a:lstStyle/>
            <a:p>
              <a:r>
                <a:rPr lang="en-GB" b="1">
                  <a:solidFill>
                    <a:schemeClr val="accent1"/>
                  </a:solidFill>
                  <a:latin typeface="+mj-lt"/>
                </a:rPr>
                <a:t>Accelerate &amp; Demonstrate </a:t>
              </a:r>
              <a:r>
                <a:rPr lang="en-GB">
                  <a:latin typeface="+mj-lt"/>
                </a:rPr>
                <a:t>Programme</a:t>
              </a:r>
              <a:endParaRPr lang="en-ID" i="0">
                <a:solidFill>
                  <a:schemeClr val="accent1"/>
                </a:solidFill>
                <a:effectLst/>
                <a:latin typeface="+mj-lt"/>
              </a:endParaRPr>
            </a:p>
          </p:txBody>
        </p:sp>
      </p:grpSp>
      <p:grpSp>
        <p:nvGrpSpPr>
          <p:cNvPr id="30" name="Group 29">
            <a:extLst>
              <a:ext uri="{FF2B5EF4-FFF2-40B4-BE49-F238E27FC236}">
                <a16:creationId xmlns:a16="http://schemas.microsoft.com/office/drawing/2014/main" id="{299E35A8-23E1-805F-3929-880CDFB4B20E}"/>
              </a:ext>
            </a:extLst>
          </p:cNvPr>
          <p:cNvGrpSpPr/>
          <p:nvPr/>
        </p:nvGrpSpPr>
        <p:grpSpPr>
          <a:xfrm>
            <a:off x="1068492" y="-1203854"/>
            <a:ext cx="4429965" cy="5807902"/>
            <a:chOff x="888770" y="2168839"/>
            <a:chExt cx="2085168" cy="2733758"/>
          </a:xfrm>
        </p:grpSpPr>
        <p:sp>
          <p:nvSpPr>
            <p:cNvPr id="31" name="Freeform 30">
              <a:extLst>
                <a:ext uri="{FF2B5EF4-FFF2-40B4-BE49-F238E27FC236}">
                  <a16:creationId xmlns:a16="http://schemas.microsoft.com/office/drawing/2014/main" id="{1EEEB81F-AF44-B49A-3BD5-D93931CAFA39}"/>
                </a:ext>
              </a:extLst>
            </p:cNvPr>
            <p:cNvSpPr/>
            <p:nvPr/>
          </p:nvSpPr>
          <p:spPr>
            <a:xfrm>
              <a:off x="892674" y="3092919"/>
              <a:ext cx="2081264" cy="653065"/>
            </a:xfrm>
            <a:custGeom>
              <a:avLst/>
              <a:gdLst>
                <a:gd name="connsiteX0" fmla="*/ 0 w 2081264"/>
                <a:gd name="connsiteY0" fmla="*/ 0 h 1455640"/>
                <a:gd name="connsiteX1" fmla="*/ 2081264 w 2081264"/>
                <a:gd name="connsiteY1" fmla="*/ 0 h 1455640"/>
                <a:gd name="connsiteX2" fmla="*/ 2081264 w 2081264"/>
                <a:gd name="connsiteY2" fmla="*/ 1455640 h 1455640"/>
                <a:gd name="connsiteX3" fmla="*/ 0 w 2081264"/>
                <a:gd name="connsiteY3" fmla="*/ 1455640 h 1455640"/>
              </a:gdLst>
              <a:ahLst/>
              <a:cxnLst>
                <a:cxn ang="0">
                  <a:pos x="connsiteX0" y="connsiteY0"/>
                </a:cxn>
                <a:cxn ang="0">
                  <a:pos x="connsiteX1" y="connsiteY1"/>
                </a:cxn>
                <a:cxn ang="0">
                  <a:pos x="connsiteX2" y="connsiteY2"/>
                </a:cxn>
                <a:cxn ang="0">
                  <a:pos x="connsiteX3" y="connsiteY3"/>
                </a:cxn>
              </a:cxnLst>
              <a:rect l="l" t="t" r="r" b="b"/>
              <a:pathLst>
                <a:path w="2081264" h="1455640">
                  <a:moveTo>
                    <a:pt x="0" y="0"/>
                  </a:moveTo>
                  <a:lnTo>
                    <a:pt x="2081264" y="0"/>
                  </a:lnTo>
                  <a:lnTo>
                    <a:pt x="2081264" y="1455640"/>
                  </a:lnTo>
                  <a:lnTo>
                    <a:pt x="0" y="1455640"/>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 name="Group 32">
              <a:extLst>
                <a:ext uri="{FF2B5EF4-FFF2-40B4-BE49-F238E27FC236}">
                  <a16:creationId xmlns:a16="http://schemas.microsoft.com/office/drawing/2014/main" id="{A1E87878-EEB6-7EAB-293E-0F182DBC220B}"/>
                </a:ext>
              </a:extLst>
            </p:cNvPr>
            <p:cNvGrpSpPr/>
            <p:nvPr/>
          </p:nvGrpSpPr>
          <p:grpSpPr>
            <a:xfrm>
              <a:off x="888770" y="3714045"/>
              <a:ext cx="2081264" cy="1188552"/>
              <a:chOff x="1474190" y="4057828"/>
              <a:chExt cx="1847278" cy="1054929"/>
            </a:xfrm>
          </p:grpSpPr>
          <p:sp>
            <p:nvSpPr>
              <p:cNvPr id="40" name="Rectangle 39">
                <a:extLst>
                  <a:ext uri="{FF2B5EF4-FFF2-40B4-BE49-F238E27FC236}">
                    <a16:creationId xmlns:a16="http://schemas.microsoft.com/office/drawing/2014/main" id="{29374CE2-D786-F8A5-68CA-87A6518E79D9}"/>
                  </a:ext>
                </a:extLst>
              </p:cNvPr>
              <p:cNvSpPr/>
              <p:nvPr/>
            </p:nvSpPr>
            <p:spPr>
              <a:xfrm>
                <a:off x="1474190" y="4057828"/>
                <a:ext cx="1847278" cy="1039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41" name="Rectangle 40">
                <a:extLst>
                  <a:ext uri="{FF2B5EF4-FFF2-40B4-BE49-F238E27FC236}">
                    <a16:creationId xmlns:a16="http://schemas.microsoft.com/office/drawing/2014/main" id="{4F71B32D-0E79-897E-8A3F-2FA6E3105D7B}"/>
                  </a:ext>
                </a:extLst>
              </p:cNvPr>
              <p:cNvSpPr/>
              <p:nvPr/>
            </p:nvSpPr>
            <p:spPr>
              <a:xfrm>
                <a:off x="1474190" y="5004786"/>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grpSp>
        <p:sp>
          <p:nvSpPr>
            <p:cNvPr id="35" name="Isosceles Triangle 150">
              <a:extLst>
                <a:ext uri="{FF2B5EF4-FFF2-40B4-BE49-F238E27FC236}">
                  <a16:creationId xmlns:a16="http://schemas.microsoft.com/office/drawing/2014/main" id="{5F82EBBC-640E-37A9-4309-5CE76B08E13F}"/>
                </a:ext>
              </a:extLst>
            </p:cNvPr>
            <p:cNvSpPr/>
            <p:nvPr/>
          </p:nvSpPr>
          <p:spPr>
            <a:xfrm>
              <a:off x="1660888" y="3476641"/>
              <a:ext cx="537030" cy="284955"/>
            </a:xfrm>
            <a:prstGeom prst="triangle">
              <a:avLst/>
            </a:prstGeom>
            <a:solidFill>
              <a:schemeClr val="accent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36" name="TextBox 35">
              <a:extLst>
                <a:ext uri="{FF2B5EF4-FFF2-40B4-BE49-F238E27FC236}">
                  <a16:creationId xmlns:a16="http://schemas.microsoft.com/office/drawing/2014/main" id="{490B3F2A-35CF-3D28-74E8-D4020F7E46EB}"/>
                </a:ext>
              </a:extLst>
            </p:cNvPr>
            <p:cNvSpPr txBox="1"/>
            <p:nvPr/>
          </p:nvSpPr>
          <p:spPr>
            <a:xfrm>
              <a:off x="1251945" y="3150271"/>
              <a:ext cx="1291993" cy="275251"/>
            </a:xfrm>
            <a:prstGeom prst="rect">
              <a:avLst/>
            </a:prstGeom>
            <a:noFill/>
          </p:spPr>
          <p:txBody>
            <a:bodyPr wrap="none" rtlCol="0">
              <a:spAutoFit/>
            </a:bodyPr>
            <a:lstStyle/>
            <a:p>
              <a:pPr algn="ctr"/>
              <a:r>
                <a:rPr lang="en-GB" sz="3200" b="1">
                  <a:solidFill>
                    <a:schemeClr val="accent1"/>
                  </a:solidFill>
                  <a:latin typeface="+mj-lt"/>
                </a:rPr>
                <a:t>Digital</a:t>
              </a:r>
              <a:r>
                <a:rPr lang="en-GB" sz="3200">
                  <a:latin typeface="+mj-lt"/>
                </a:rPr>
                <a:t> Strategy</a:t>
              </a:r>
              <a:endParaRPr lang="id-ID" sz="3200" b="1">
                <a:solidFill>
                  <a:schemeClr val="accent1"/>
                </a:solidFill>
                <a:latin typeface="+mj-lt"/>
                <a:ea typeface="Roboto Black" panose="02000000000000000000" pitchFamily="2" charset="0"/>
              </a:endParaRPr>
            </a:p>
          </p:txBody>
        </p:sp>
        <p:sp>
          <p:nvSpPr>
            <p:cNvPr id="38" name="Shape 2778">
              <a:extLst>
                <a:ext uri="{FF2B5EF4-FFF2-40B4-BE49-F238E27FC236}">
                  <a16:creationId xmlns:a16="http://schemas.microsoft.com/office/drawing/2014/main" id="{8E1FEC5A-9FF9-32E4-FDDF-DCFFD7A35EEB}"/>
                </a:ext>
              </a:extLst>
            </p:cNvPr>
            <p:cNvSpPr/>
            <p:nvPr/>
          </p:nvSpPr>
          <p:spPr>
            <a:xfrm>
              <a:off x="1251945" y="2168839"/>
              <a:ext cx="260363" cy="260363"/>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39" name="Rectangle 38">
              <a:extLst>
                <a:ext uri="{FF2B5EF4-FFF2-40B4-BE49-F238E27FC236}">
                  <a16:creationId xmlns:a16="http://schemas.microsoft.com/office/drawing/2014/main" id="{A4234A73-EFC9-1AC5-490F-F553CB33D46F}"/>
                </a:ext>
              </a:extLst>
            </p:cNvPr>
            <p:cNvSpPr/>
            <p:nvPr/>
          </p:nvSpPr>
          <p:spPr>
            <a:xfrm>
              <a:off x="1028806" y="3851417"/>
              <a:ext cx="1808999" cy="738833"/>
            </a:xfrm>
            <a:prstGeom prst="rect">
              <a:avLst/>
            </a:prstGeom>
          </p:spPr>
          <p:txBody>
            <a:bodyPr wrap="square">
              <a:spAutoFit/>
            </a:bodyPr>
            <a:lstStyle/>
            <a:p>
              <a:pPr marL="0" indent="0">
                <a:buNone/>
              </a:pPr>
              <a:r>
                <a:rPr lang="en-GB" sz="1200">
                  <a:solidFill>
                    <a:schemeClr val="bg1"/>
                  </a:solidFill>
                </a:rPr>
                <a:t>If your school doesn’t have a vision and a digital strategy that outlines how you will deploy and maximise the impact of 1:1 devices, then your school is not ready.</a:t>
              </a:r>
            </a:p>
            <a:p>
              <a:pPr marL="0" indent="0">
                <a:buNone/>
              </a:pPr>
              <a:endParaRPr lang="en-GB" sz="1200">
                <a:solidFill>
                  <a:schemeClr val="bg1"/>
                </a:solidFill>
              </a:endParaRPr>
            </a:p>
            <a:p>
              <a:pPr marL="0" indent="0">
                <a:buNone/>
              </a:pPr>
              <a:r>
                <a:rPr lang="en-GB" sz="1200">
                  <a:solidFill>
                    <a:schemeClr val="bg1"/>
                  </a:solidFill>
                </a:rPr>
                <a:t>We would recommend working with </a:t>
              </a:r>
              <a:br>
                <a:rPr lang="en-GB" sz="1200">
                  <a:solidFill>
                    <a:schemeClr val="bg1"/>
                  </a:solidFill>
                </a:rPr>
              </a:br>
              <a:r>
                <a:rPr lang="en-GB" sz="1200">
                  <a:solidFill>
                    <a:schemeClr val="bg1"/>
                  </a:solidFill>
                </a:rPr>
                <a:t>TA Education to develop a strategy. </a:t>
              </a:r>
            </a:p>
            <a:p>
              <a:pPr marL="0" indent="0">
                <a:buNone/>
              </a:pPr>
              <a:r>
                <a:rPr lang="en-GB" sz="1200">
                  <a:solidFill>
                    <a:schemeClr val="bg1"/>
                  </a:solidFill>
                </a:rPr>
                <a:t>Further details are available in the appendix.</a:t>
              </a:r>
            </a:p>
          </p:txBody>
        </p:sp>
      </p:grpSp>
      <p:grpSp>
        <p:nvGrpSpPr>
          <p:cNvPr id="44" name="Group 43">
            <a:extLst>
              <a:ext uri="{FF2B5EF4-FFF2-40B4-BE49-F238E27FC236}">
                <a16:creationId xmlns:a16="http://schemas.microsoft.com/office/drawing/2014/main" id="{133C65E8-4214-FAF4-BECE-66EED8B6A1B4}"/>
              </a:ext>
            </a:extLst>
          </p:cNvPr>
          <p:cNvGrpSpPr/>
          <p:nvPr/>
        </p:nvGrpSpPr>
        <p:grpSpPr>
          <a:xfrm>
            <a:off x="5828879" y="751637"/>
            <a:ext cx="4421671" cy="3852411"/>
            <a:chOff x="3005067" y="3102361"/>
            <a:chExt cx="4421671" cy="3852411"/>
          </a:xfrm>
        </p:grpSpPr>
        <p:sp>
          <p:nvSpPr>
            <p:cNvPr id="45" name="Freeform 44">
              <a:extLst>
                <a:ext uri="{FF2B5EF4-FFF2-40B4-BE49-F238E27FC236}">
                  <a16:creationId xmlns:a16="http://schemas.microsoft.com/office/drawing/2014/main" id="{EA35FC95-A1BD-D18B-E99C-3ED92625711D}"/>
                </a:ext>
              </a:extLst>
            </p:cNvPr>
            <p:cNvSpPr/>
            <p:nvPr/>
          </p:nvSpPr>
          <p:spPr>
            <a:xfrm>
              <a:off x="3013360" y="3102361"/>
              <a:ext cx="4401025" cy="3074011"/>
            </a:xfrm>
            <a:custGeom>
              <a:avLst/>
              <a:gdLst>
                <a:gd name="connsiteX0" fmla="*/ 0 w 2081264"/>
                <a:gd name="connsiteY0" fmla="*/ 0 h 1455640"/>
                <a:gd name="connsiteX1" fmla="*/ 2081264 w 2081264"/>
                <a:gd name="connsiteY1" fmla="*/ 0 h 1455640"/>
                <a:gd name="connsiteX2" fmla="*/ 2081264 w 2081264"/>
                <a:gd name="connsiteY2" fmla="*/ 1455640 h 1455640"/>
                <a:gd name="connsiteX3" fmla="*/ 0 w 2081264"/>
                <a:gd name="connsiteY3" fmla="*/ 1455640 h 1455640"/>
              </a:gdLst>
              <a:ahLst/>
              <a:cxnLst>
                <a:cxn ang="0">
                  <a:pos x="connsiteX0" y="connsiteY0"/>
                </a:cxn>
                <a:cxn ang="0">
                  <a:pos x="connsiteX1" y="connsiteY1"/>
                </a:cxn>
                <a:cxn ang="0">
                  <a:pos x="connsiteX2" y="connsiteY2"/>
                </a:cxn>
                <a:cxn ang="0">
                  <a:pos x="connsiteX3" y="connsiteY3"/>
                </a:cxn>
              </a:cxnLst>
              <a:rect l="l" t="t" r="r" b="b"/>
              <a:pathLst>
                <a:path w="2081264" h="1455640">
                  <a:moveTo>
                    <a:pt x="0" y="0"/>
                  </a:moveTo>
                  <a:lnTo>
                    <a:pt x="2081264" y="0"/>
                  </a:lnTo>
                  <a:lnTo>
                    <a:pt x="2081264" y="1455640"/>
                  </a:lnTo>
                  <a:lnTo>
                    <a:pt x="0" y="1455640"/>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7" name="Group 46">
              <a:extLst>
                <a:ext uri="{FF2B5EF4-FFF2-40B4-BE49-F238E27FC236}">
                  <a16:creationId xmlns:a16="http://schemas.microsoft.com/office/drawing/2014/main" id="{3695C65A-51F0-8257-205C-CE515E345E64}"/>
                </a:ext>
              </a:extLst>
            </p:cNvPr>
            <p:cNvGrpSpPr/>
            <p:nvPr/>
          </p:nvGrpSpPr>
          <p:grpSpPr>
            <a:xfrm>
              <a:off x="3005067" y="4433184"/>
              <a:ext cx="4421671" cy="2521588"/>
              <a:chOff x="3352565" y="4696122"/>
              <a:chExt cx="3924564" cy="2238100"/>
            </a:xfrm>
          </p:grpSpPr>
          <p:sp>
            <p:nvSpPr>
              <p:cNvPr id="54" name="Rectangle 53">
                <a:extLst>
                  <a:ext uri="{FF2B5EF4-FFF2-40B4-BE49-F238E27FC236}">
                    <a16:creationId xmlns:a16="http://schemas.microsoft.com/office/drawing/2014/main" id="{D5F607EB-2C93-A9C7-69FA-BDF2FFE032C3}"/>
                  </a:ext>
                </a:extLst>
              </p:cNvPr>
              <p:cNvSpPr/>
              <p:nvPr/>
            </p:nvSpPr>
            <p:spPr>
              <a:xfrm>
                <a:off x="3352565" y="4696122"/>
                <a:ext cx="3924564" cy="21989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55" name="Rectangle 54">
                <a:extLst>
                  <a:ext uri="{FF2B5EF4-FFF2-40B4-BE49-F238E27FC236}">
                    <a16:creationId xmlns:a16="http://schemas.microsoft.com/office/drawing/2014/main" id="{9C5092BE-21E6-5C7B-42C9-E66E18F7569A}"/>
                  </a:ext>
                </a:extLst>
              </p:cNvPr>
              <p:cNvSpPr/>
              <p:nvPr/>
            </p:nvSpPr>
            <p:spPr>
              <a:xfrm>
                <a:off x="3352565" y="6704836"/>
                <a:ext cx="3924564" cy="2293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grpSp>
        <p:sp>
          <p:nvSpPr>
            <p:cNvPr id="49" name="Isosceles Triangle 163">
              <a:extLst>
                <a:ext uri="{FF2B5EF4-FFF2-40B4-BE49-F238E27FC236}">
                  <a16:creationId xmlns:a16="http://schemas.microsoft.com/office/drawing/2014/main" id="{2190391C-EECF-54B3-0385-7AC025794EFF}"/>
                </a:ext>
              </a:extLst>
            </p:cNvPr>
            <p:cNvSpPr/>
            <p:nvPr/>
          </p:nvSpPr>
          <p:spPr>
            <a:xfrm>
              <a:off x="4653731" y="3899071"/>
              <a:ext cx="1140927" cy="605390"/>
            </a:xfrm>
            <a:prstGeom prst="triangle">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50" name="TextBox 49">
              <a:extLst>
                <a:ext uri="{FF2B5EF4-FFF2-40B4-BE49-F238E27FC236}">
                  <a16:creationId xmlns:a16="http://schemas.microsoft.com/office/drawing/2014/main" id="{493C77B5-4E6E-54EA-D996-C7215EE7455C}"/>
                </a:ext>
              </a:extLst>
            </p:cNvPr>
            <p:cNvSpPr txBox="1"/>
            <p:nvPr/>
          </p:nvSpPr>
          <p:spPr>
            <a:xfrm>
              <a:off x="3384668" y="3230865"/>
              <a:ext cx="3696846" cy="584775"/>
            </a:xfrm>
            <a:prstGeom prst="rect">
              <a:avLst/>
            </a:prstGeom>
            <a:noFill/>
          </p:spPr>
          <p:txBody>
            <a:bodyPr wrap="none" rtlCol="0">
              <a:spAutoFit/>
            </a:bodyPr>
            <a:lstStyle/>
            <a:p>
              <a:r>
                <a:rPr lang="en-GB" sz="3200" b="1">
                  <a:solidFill>
                    <a:schemeClr val="accent1"/>
                  </a:solidFill>
                  <a:latin typeface="+mj-lt"/>
                </a:rPr>
                <a:t>Cloud &amp;</a:t>
              </a:r>
              <a:r>
                <a:rPr lang="en-GB" sz="3200">
                  <a:latin typeface="+mj-lt"/>
                </a:rPr>
                <a:t> Connectivity</a:t>
              </a:r>
            </a:p>
          </p:txBody>
        </p:sp>
        <p:sp>
          <p:nvSpPr>
            <p:cNvPr id="53" name="Rectangle 52">
              <a:extLst>
                <a:ext uri="{FF2B5EF4-FFF2-40B4-BE49-F238E27FC236}">
                  <a16:creationId xmlns:a16="http://schemas.microsoft.com/office/drawing/2014/main" id="{9A411E20-AAE8-8542-7996-244F8614CB4A}"/>
                </a:ext>
              </a:extLst>
            </p:cNvPr>
            <p:cNvSpPr/>
            <p:nvPr/>
          </p:nvSpPr>
          <p:spPr>
            <a:xfrm>
              <a:off x="3314902" y="4703187"/>
              <a:ext cx="3818583" cy="1754326"/>
            </a:xfrm>
            <a:prstGeom prst="rect">
              <a:avLst/>
            </a:prstGeom>
          </p:spPr>
          <p:txBody>
            <a:bodyPr wrap="square">
              <a:spAutoFit/>
            </a:bodyPr>
            <a:lstStyle/>
            <a:p>
              <a:pPr marL="0" indent="0">
                <a:buNone/>
              </a:pPr>
              <a:r>
                <a:rPr lang="en-GB" sz="1200">
                  <a:solidFill>
                    <a:schemeClr val="bg1"/>
                  </a:solidFill>
                </a:rPr>
                <a:t>A 1:1 device programme will fail if you don’t have the following in place:</a:t>
              </a:r>
            </a:p>
            <a:p>
              <a:pPr marL="171450" indent="-171450">
                <a:buFont typeface="Arial" panose="020B0604020202020204" pitchFamily="34" charset="0"/>
                <a:buChar char="•"/>
              </a:pPr>
              <a:r>
                <a:rPr lang="en-GB" sz="1200">
                  <a:solidFill>
                    <a:schemeClr val="bg1"/>
                  </a:solidFill>
                </a:rPr>
                <a:t>The right level of connectivity </a:t>
              </a:r>
              <a:br>
                <a:rPr lang="en-GB" sz="1200">
                  <a:solidFill>
                    <a:schemeClr val="bg1"/>
                  </a:solidFill>
                </a:rPr>
              </a:br>
              <a:r>
                <a:rPr lang="en-GB" sz="1200">
                  <a:solidFill>
                    <a:schemeClr val="bg1"/>
                  </a:solidFill>
                </a:rPr>
                <a:t>(broadband provision and internal network) </a:t>
              </a:r>
            </a:p>
            <a:p>
              <a:pPr marL="171450" indent="-171450">
                <a:buFont typeface="Arial" panose="020B0604020202020204" pitchFamily="34" charset="0"/>
                <a:buChar char="•"/>
              </a:pPr>
              <a:r>
                <a:rPr lang="en-GB" sz="1200">
                  <a:solidFill>
                    <a:schemeClr val="bg1"/>
                  </a:solidFill>
                </a:rPr>
                <a:t>An effective cloud strategy </a:t>
              </a:r>
              <a:br>
                <a:rPr lang="en-GB" sz="1200">
                  <a:solidFill>
                    <a:schemeClr val="bg1"/>
                  </a:solidFill>
                </a:rPr>
              </a:br>
              <a:r>
                <a:rPr lang="en-GB" sz="1200">
                  <a:solidFill>
                    <a:schemeClr val="bg1"/>
                  </a:solidFill>
                </a:rPr>
                <a:t>(Office 365 or Google Workspace for Education)</a:t>
              </a:r>
            </a:p>
            <a:p>
              <a:pPr marL="171450" indent="-171450">
                <a:buFont typeface="Arial" panose="020B0604020202020204" pitchFamily="34" charset="0"/>
                <a:buChar char="•"/>
              </a:pPr>
              <a:r>
                <a:rPr lang="en-GB" sz="1200">
                  <a:solidFill>
                    <a:schemeClr val="bg1"/>
                  </a:solidFill>
                </a:rPr>
                <a:t>Mobile Device Management</a:t>
              </a:r>
              <a:br>
                <a:rPr lang="en-GB" sz="1200">
                  <a:solidFill>
                    <a:schemeClr val="bg1"/>
                  </a:solidFill>
                </a:rPr>
              </a:br>
              <a:r>
                <a:rPr lang="en-GB" sz="1200">
                  <a:solidFill>
                    <a:schemeClr val="bg1"/>
                  </a:solidFill>
                </a:rPr>
                <a:t>(Microsoft Intune)</a:t>
              </a:r>
            </a:p>
          </p:txBody>
        </p:sp>
      </p:grpSp>
      <p:grpSp>
        <p:nvGrpSpPr>
          <p:cNvPr id="87" name="Group 86">
            <a:extLst>
              <a:ext uri="{FF2B5EF4-FFF2-40B4-BE49-F238E27FC236}">
                <a16:creationId xmlns:a16="http://schemas.microsoft.com/office/drawing/2014/main" id="{F1DC1430-92A5-AA8F-B594-0B9CF5BBF089}"/>
              </a:ext>
            </a:extLst>
          </p:cNvPr>
          <p:cNvGrpSpPr/>
          <p:nvPr/>
        </p:nvGrpSpPr>
        <p:grpSpPr>
          <a:xfrm>
            <a:off x="10495527" y="147114"/>
            <a:ext cx="1073631" cy="1255104"/>
            <a:chOff x="6676998" y="1140717"/>
            <a:chExt cx="1509164" cy="1764254"/>
          </a:xfrm>
        </p:grpSpPr>
        <p:sp>
          <p:nvSpPr>
            <p:cNvPr id="88" name="Graphic 31">
              <a:extLst>
                <a:ext uri="{FF2B5EF4-FFF2-40B4-BE49-F238E27FC236}">
                  <a16:creationId xmlns:a16="http://schemas.microsoft.com/office/drawing/2014/main" id="{B31ABC63-DE21-3C5C-9A3C-0BF0DC5C579E}"/>
                </a:ext>
              </a:extLst>
            </p:cNvPr>
            <p:cNvSpPr/>
            <p:nvPr/>
          </p:nvSpPr>
          <p:spPr>
            <a:xfrm rot="18900000">
              <a:off x="7167243" y="1886052"/>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89" name="Graphic 31">
              <a:extLst>
                <a:ext uri="{FF2B5EF4-FFF2-40B4-BE49-F238E27FC236}">
                  <a16:creationId xmlns:a16="http://schemas.microsoft.com/office/drawing/2014/main" id="{4AD9DE15-D6B1-D9A8-09B6-92C97D0D0EC4}"/>
                </a:ext>
              </a:extLst>
            </p:cNvPr>
            <p:cNvSpPr/>
            <p:nvPr/>
          </p:nvSpPr>
          <p:spPr>
            <a:xfrm rot="18900000">
              <a:off x="6676998" y="1451972"/>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90" name="Graphic 31">
              <a:extLst>
                <a:ext uri="{FF2B5EF4-FFF2-40B4-BE49-F238E27FC236}">
                  <a16:creationId xmlns:a16="http://schemas.microsoft.com/office/drawing/2014/main" id="{FD2BE8B4-38E8-927E-F1E0-4C8A592E9978}"/>
                </a:ext>
              </a:extLst>
            </p:cNvPr>
            <p:cNvSpPr/>
            <p:nvPr/>
          </p:nvSpPr>
          <p:spPr>
            <a:xfrm rot="18900000">
              <a:off x="7285780" y="1140717"/>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sp>
        <p:nvSpPr>
          <p:cNvPr id="94" name="Rectangle 93">
            <a:extLst>
              <a:ext uri="{FF2B5EF4-FFF2-40B4-BE49-F238E27FC236}">
                <a16:creationId xmlns:a16="http://schemas.microsoft.com/office/drawing/2014/main" id="{19506DF7-4229-EDAD-6C70-20AB26DC47FF}"/>
              </a:ext>
            </a:extLst>
          </p:cNvPr>
          <p:cNvSpPr/>
          <p:nvPr/>
        </p:nvSpPr>
        <p:spPr>
          <a:xfrm>
            <a:off x="1070215" y="6232205"/>
            <a:ext cx="9167982" cy="25844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solidFill>
                <a:schemeClr val="accent3"/>
              </a:solidFill>
            </a:endParaRPr>
          </a:p>
        </p:txBody>
      </p:sp>
    </p:spTree>
    <p:extLst>
      <p:ext uri="{BB962C8B-B14F-4D97-AF65-F5344CB8AC3E}">
        <p14:creationId xmlns:p14="http://schemas.microsoft.com/office/powerpoint/2010/main" val="167584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50000">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14:bounceEnd="50000">
                                          <p:cBhvr additive="base">
                                            <p:cTn id="12" dur="50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26">
            <a:extLst>
              <a:ext uri="{FF2B5EF4-FFF2-40B4-BE49-F238E27FC236}">
                <a16:creationId xmlns:a16="http://schemas.microsoft.com/office/drawing/2014/main" id="{2186AF46-64C1-4FEF-88CE-BC4001BF26A2}"/>
              </a:ext>
            </a:extLst>
          </p:cNvPr>
          <p:cNvSpPr/>
          <p:nvPr/>
        </p:nvSpPr>
        <p:spPr>
          <a:xfrm rot="10800000">
            <a:off x="9605699" y="6095"/>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tx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Graphic 2">
            <a:extLst>
              <a:ext uri="{FF2B5EF4-FFF2-40B4-BE49-F238E27FC236}">
                <a16:creationId xmlns:a16="http://schemas.microsoft.com/office/drawing/2014/main" id="{F27B31F1-3F68-420C-93B3-250896F4F42F}"/>
              </a:ext>
            </a:extLst>
          </p:cNvPr>
          <p:cNvSpPr/>
          <p:nvPr/>
        </p:nvSpPr>
        <p:spPr>
          <a:xfrm rot="10800000">
            <a:off x="10852295" y="1693013"/>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3" name="PpHolder4">
            <a:extLst>
              <a:ext uri="{FF2B5EF4-FFF2-40B4-BE49-F238E27FC236}">
                <a16:creationId xmlns:a16="http://schemas.microsoft.com/office/drawing/2014/main" id="{85C31886-FD09-4991-A7D4-0560025379B3}"/>
              </a:ext>
            </a:extLst>
          </p:cNvPr>
          <p:cNvSpPr>
            <a:spLocks noGrp="1"/>
          </p:cNvSpPr>
          <p:nvPr>
            <p:ph type="pic" sz="quarter" idx="10"/>
          </p:nvPr>
        </p:nvSpPr>
        <p:spPr>
          <a:xfrm flipH="1">
            <a:off x="6855719" y="0"/>
            <a:ext cx="5323351" cy="4982182"/>
          </a:xfrm>
        </p:spPr>
      </p:sp>
      <p:sp>
        <p:nvSpPr>
          <p:cNvPr id="9" name="Graphic 10">
            <a:extLst>
              <a:ext uri="{FF2B5EF4-FFF2-40B4-BE49-F238E27FC236}">
                <a16:creationId xmlns:a16="http://schemas.microsoft.com/office/drawing/2014/main" id="{62D1D825-18C1-4CA6-B804-2D440C2022E3}"/>
              </a:ext>
            </a:extLst>
          </p:cNvPr>
          <p:cNvSpPr/>
          <p:nvPr/>
        </p:nvSpPr>
        <p:spPr>
          <a:xfrm>
            <a:off x="3916978" y="3009013"/>
            <a:ext cx="1280910" cy="1280905"/>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0" name="Graphic 10">
            <a:extLst>
              <a:ext uri="{FF2B5EF4-FFF2-40B4-BE49-F238E27FC236}">
                <a16:creationId xmlns:a16="http://schemas.microsoft.com/office/drawing/2014/main" id="{C62BDAA9-DF47-4A18-B8AF-9C1B25BBA5AE}"/>
              </a:ext>
            </a:extLst>
          </p:cNvPr>
          <p:cNvSpPr/>
          <p:nvPr/>
        </p:nvSpPr>
        <p:spPr>
          <a:xfrm flipH="1">
            <a:off x="10206975" y="3249840"/>
            <a:ext cx="1122582" cy="1122577"/>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13" name="Graphic 31">
            <a:extLst>
              <a:ext uri="{FF2B5EF4-FFF2-40B4-BE49-F238E27FC236}">
                <a16:creationId xmlns:a16="http://schemas.microsoft.com/office/drawing/2014/main" id="{C5EEF2FC-6778-463E-89FB-DCAAC06A13EB}"/>
              </a:ext>
            </a:extLst>
          </p:cNvPr>
          <p:cNvSpPr/>
          <p:nvPr/>
        </p:nvSpPr>
        <p:spPr>
          <a:xfrm rot="2700000" flipH="1">
            <a:off x="8349122" y="4560772"/>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4" name="Graphic 31">
            <a:extLst>
              <a:ext uri="{FF2B5EF4-FFF2-40B4-BE49-F238E27FC236}">
                <a16:creationId xmlns:a16="http://schemas.microsoft.com/office/drawing/2014/main" id="{32D54D6B-C75F-40EA-A378-7F036DF94D55}"/>
              </a:ext>
            </a:extLst>
          </p:cNvPr>
          <p:cNvSpPr/>
          <p:nvPr/>
        </p:nvSpPr>
        <p:spPr>
          <a:xfrm rot="2700000" flipH="1">
            <a:off x="8762045" y="4739422"/>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5" name="Graphic 31">
            <a:extLst>
              <a:ext uri="{FF2B5EF4-FFF2-40B4-BE49-F238E27FC236}">
                <a16:creationId xmlns:a16="http://schemas.microsoft.com/office/drawing/2014/main" id="{F261DE93-D202-4972-BBD3-F901322A498A}"/>
              </a:ext>
            </a:extLst>
          </p:cNvPr>
          <p:cNvSpPr/>
          <p:nvPr/>
        </p:nvSpPr>
        <p:spPr>
          <a:xfrm rot="2700000" flipH="1">
            <a:off x="11896883" y="911094"/>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9" name="TextBox 18">
            <a:extLst>
              <a:ext uri="{FF2B5EF4-FFF2-40B4-BE49-F238E27FC236}">
                <a16:creationId xmlns:a16="http://schemas.microsoft.com/office/drawing/2014/main" id="{9C24EDD2-D8F2-46BA-933F-10AABB8A9E76}"/>
              </a:ext>
            </a:extLst>
          </p:cNvPr>
          <p:cNvSpPr txBox="1"/>
          <p:nvPr/>
        </p:nvSpPr>
        <p:spPr>
          <a:xfrm>
            <a:off x="839828" y="1283599"/>
            <a:ext cx="5751690" cy="2677656"/>
          </a:xfrm>
          <a:prstGeom prst="rect">
            <a:avLst/>
          </a:prstGeom>
          <a:noFill/>
        </p:spPr>
        <p:txBody>
          <a:bodyPr wrap="square" rtlCol="0">
            <a:spAutoFit/>
          </a:bodyPr>
          <a:lstStyle/>
          <a:p>
            <a:pPr marL="0" indent="0">
              <a:buNone/>
            </a:pPr>
            <a:r>
              <a:rPr lang="en-GB" sz="1200"/>
              <a:t>Choosing the right device is key. The main factors influencing your decision will be cost and function. </a:t>
            </a:r>
          </a:p>
          <a:p>
            <a:pPr marL="0" indent="0">
              <a:buNone/>
            </a:pPr>
            <a:endParaRPr lang="en-GB" sz="1200"/>
          </a:p>
          <a:p>
            <a:pPr marL="0" indent="0">
              <a:buNone/>
            </a:pPr>
            <a:r>
              <a:rPr lang="en-GB" sz="1200"/>
              <a:t>If you need the cheapest device, a 4GB/64GB non-touch laptop is likely to be your device choice (approx. £7 pm). This device is simply used for accessing cloud-based information and applications (Office 365).</a:t>
            </a:r>
          </a:p>
          <a:p>
            <a:pPr marL="0" indent="0">
              <a:buNone/>
            </a:pPr>
            <a:endParaRPr lang="en-GB" sz="1200"/>
          </a:p>
          <a:p>
            <a:pPr marL="0" indent="0">
              <a:buNone/>
            </a:pPr>
            <a:r>
              <a:rPr lang="en-GB" sz="1200"/>
              <a:t>If you want to transform teaching and learning, you should consider an 8GB/128GB device which is inking enabled (with a pen) and has a world-facing camera to capture images or videos during lessons (approx. £12 pm).</a:t>
            </a:r>
          </a:p>
          <a:p>
            <a:pPr marL="0" indent="0">
              <a:buNone/>
            </a:pPr>
            <a:endParaRPr lang="en-GB" sz="1200"/>
          </a:p>
          <a:p>
            <a:pPr marL="0" indent="0">
              <a:buNone/>
            </a:pPr>
            <a:r>
              <a:rPr lang="en-GB" sz="1200"/>
              <a:t>Demo devices can be arranged. You may wish to consider running a proof of concept programme too.</a:t>
            </a:r>
          </a:p>
        </p:txBody>
      </p:sp>
      <p:sp>
        <p:nvSpPr>
          <p:cNvPr id="20" name="TextBox 19">
            <a:extLst>
              <a:ext uri="{FF2B5EF4-FFF2-40B4-BE49-F238E27FC236}">
                <a16:creationId xmlns:a16="http://schemas.microsoft.com/office/drawing/2014/main" id="{28275548-024D-4B41-A30F-F52FB1AD0CAA}"/>
              </a:ext>
            </a:extLst>
          </p:cNvPr>
          <p:cNvSpPr txBox="1"/>
          <p:nvPr/>
        </p:nvSpPr>
        <p:spPr>
          <a:xfrm>
            <a:off x="826898" y="652914"/>
            <a:ext cx="2449068" cy="646331"/>
          </a:xfrm>
          <a:prstGeom prst="rect">
            <a:avLst/>
          </a:prstGeom>
          <a:noFill/>
        </p:spPr>
        <p:txBody>
          <a:bodyPr wrap="none" rtlCol="0">
            <a:spAutoFit/>
          </a:bodyPr>
          <a:lstStyle/>
          <a:p>
            <a:pPr algn="r"/>
            <a:r>
              <a:rPr lang="en-GB" sz="3600">
                <a:latin typeface="+mj-lt"/>
              </a:rPr>
              <a:t>The </a:t>
            </a:r>
            <a:r>
              <a:rPr lang="en-GB" sz="3600" b="1">
                <a:solidFill>
                  <a:schemeClr val="accent1"/>
                </a:solidFill>
                <a:latin typeface="+mj-lt"/>
              </a:rPr>
              <a:t>Devices</a:t>
            </a:r>
            <a:endParaRPr lang="en-ID" sz="3600" b="1" i="0">
              <a:solidFill>
                <a:schemeClr val="accent1"/>
              </a:solidFill>
              <a:effectLst/>
              <a:latin typeface="+mj-lt"/>
            </a:endParaRPr>
          </a:p>
        </p:txBody>
      </p:sp>
      <p:sp>
        <p:nvSpPr>
          <p:cNvPr id="23" name="TextBox 22">
            <a:extLst>
              <a:ext uri="{FF2B5EF4-FFF2-40B4-BE49-F238E27FC236}">
                <a16:creationId xmlns:a16="http://schemas.microsoft.com/office/drawing/2014/main" id="{0D283B44-3950-42EF-92F3-3BA62AAF4BC0}"/>
              </a:ext>
            </a:extLst>
          </p:cNvPr>
          <p:cNvSpPr txBox="1"/>
          <p:nvPr/>
        </p:nvSpPr>
        <p:spPr>
          <a:xfrm>
            <a:off x="336448" y="293118"/>
            <a:ext cx="1392432" cy="307777"/>
          </a:xfrm>
          <a:prstGeom prst="rect">
            <a:avLst/>
          </a:prstGeom>
          <a:noFill/>
        </p:spPr>
        <p:txBody>
          <a:bodyPr wrap="none" rtlCol="0">
            <a:spAutoFit/>
          </a:bodyPr>
          <a:lstStyle/>
          <a:p>
            <a:r>
              <a:rPr lang="en-ID" sz="1400" b="1" i="0">
                <a:effectLst/>
                <a:latin typeface="+mj-lt"/>
              </a:rPr>
              <a:t>Edge Computers</a:t>
            </a:r>
            <a:endParaRPr lang="en-ID" sz="1400" i="0">
              <a:effectLst/>
              <a:latin typeface="+mj-lt"/>
            </a:endParaRPr>
          </a:p>
        </p:txBody>
      </p:sp>
      <p:cxnSp>
        <p:nvCxnSpPr>
          <p:cNvPr id="24" name="Straight Connector 23">
            <a:extLst>
              <a:ext uri="{FF2B5EF4-FFF2-40B4-BE49-F238E27FC236}">
                <a16:creationId xmlns:a16="http://schemas.microsoft.com/office/drawing/2014/main" id="{51622F82-9BFA-4F7A-B3D8-A5510FD2CC44}"/>
              </a:ext>
            </a:extLst>
          </p:cNvPr>
          <p:cNvCxnSpPr>
            <a:cxnSpLocks/>
          </p:cNvCxnSpPr>
          <p:nvPr/>
        </p:nvCxnSpPr>
        <p:spPr>
          <a:xfrm>
            <a:off x="0" y="447007"/>
            <a:ext cx="3182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0A6D2C1-73FD-D26F-7903-8BBCE0FD342B}"/>
              </a:ext>
            </a:extLst>
          </p:cNvPr>
          <p:cNvSpPr txBox="1"/>
          <p:nvPr/>
        </p:nvSpPr>
        <p:spPr>
          <a:xfrm>
            <a:off x="800359" y="4022810"/>
            <a:ext cx="6872844" cy="646331"/>
          </a:xfrm>
          <a:prstGeom prst="rect">
            <a:avLst/>
          </a:prstGeom>
          <a:noFill/>
        </p:spPr>
        <p:txBody>
          <a:bodyPr wrap="none" rtlCol="0">
            <a:spAutoFit/>
          </a:bodyPr>
          <a:lstStyle/>
          <a:p>
            <a:pPr marL="0" indent="0">
              <a:buNone/>
            </a:pPr>
            <a:r>
              <a:rPr lang="en-GB" sz="3600">
                <a:latin typeface="+mj-lt"/>
              </a:rPr>
              <a:t>Device Deployment </a:t>
            </a:r>
            <a:r>
              <a:rPr lang="en-GB" sz="3600" b="1">
                <a:solidFill>
                  <a:schemeClr val="accent1"/>
                </a:solidFill>
                <a:latin typeface="+mj-lt"/>
              </a:rPr>
              <a:t>&amp; Management</a:t>
            </a:r>
          </a:p>
        </p:txBody>
      </p:sp>
      <p:sp>
        <p:nvSpPr>
          <p:cNvPr id="7" name="TextBox 6">
            <a:extLst>
              <a:ext uri="{FF2B5EF4-FFF2-40B4-BE49-F238E27FC236}">
                <a16:creationId xmlns:a16="http://schemas.microsoft.com/office/drawing/2014/main" id="{EED97433-5DFE-2F5D-D52F-1327ACCCDB03}"/>
              </a:ext>
            </a:extLst>
          </p:cNvPr>
          <p:cNvSpPr txBox="1"/>
          <p:nvPr/>
        </p:nvSpPr>
        <p:spPr>
          <a:xfrm>
            <a:off x="839828" y="4781588"/>
            <a:ext cx="6974834" cy="1015663"/>
          </a:xfrm>
          <a:prstGeom prst="rect">
            <a:avLst/>
          </a:prstGeom>
          <a:noFill/>
        </p:spPr>
        <p:txBody>
          <a:bodyPr wrap="square" rtlCol="0">
            <a:spAutoFit/>
          </a:bodyPr>
          <a:lstStyle/>
          <a:p>
            <a:r>
              <a:rPr lang="en-GB" sz="1200"/>
              <a:t>1:1 Windows devices should be deployed and managed using Microsoft Intune. This requires a license, and this cost should be identified as part of the financial model.</a:t>
            </a:r>
          </a:p>
          <a:p>
            <a:endParaRPr lang="en-GB" sz="1200"/>
          </a:p>
          <a:p>
            <a:r>
              <a:rPr lang="en-GB" sz="1200"/>
              <a:t>TA Education can advise or train IT staff to help them understand how to use Microsoft Intune to effectively deploy and manage the 1:1 devices without increasing workload.</a:t>
            </a:r>
          </a:p>
        </p:txBody>
      </p:sp>
    </p:spTree>
    <p:extLst>
      <p:ext uri="{BB962C8B-B14F-4D97-AF65-F5344CB8AC3E}">
        <p14:creationId xmlns:p14="http://schemas.microsoft.com/office/powerpoint/2010/main" val="2890815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26">
            <a:extLst>
              <a:ext uri="{FF2B5EF4-FFF2-40B4-BE49-F238E27FC236}">
                <a16:creationId xmlns:a16="http://schemas.microsoft.com/office/drawing/2014/main" id="{6F9E9C14-E683-4473-922C-F6931CAF1DF8}"/>
              </a:ext>
            </a:extLst>
          </p:cNvPr>
          <p:cNvSpPr/>
          <p:nvPr/>
        </p:nvSpPr>
        <p:spPr>
          <a:xfrm flipV="1">
            <a:off x="0" y="2794"/>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Graphic 2">
            <a:extLst>
              <a:ext uri="{FF2B5EF4-FFF2-40B4-BE49-F238E27FC236}">
                <a16:creationId xmlns:a16="http://schemas.microsoft.com/office/drawing/2014/main" id="{5A166810-1813-43E1-B59C-2D41EA9C794E}"/>
              </a:ext>
            </a:extLst>
          </p:cNvPr>
          <p:cNvSpPr/>
          <p:nvPr/>
        </p:nvSpPr>
        <p:spPr>
          <a:xfrm flipV="1">
            <a:off x="0" y="2089298"/>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 name="TextBox 1">
            <a:extLst>
              <a:ext uri="{FF2B5EF4-FFF2-40B4-BE49-F238E27FC236}">
                <a16:creationId xmlns:a16="http://schemas.microsoft.com/office/drawing/2014/main" id="{355E2384-A6CD-4093-95D8-59010AABC862}"/>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1"/>
                </a:solidFill>
                <a:effectLst/>
                <a:latin typeface="+mj-lt"/>
              </a:rPr>
              <a:t>Edge Computers</a:t>
            </a:r>
            <a:endParaRPr lang="en-ID" sz="1400" i="0">
              <a:solidFill>
                <a:schemeClr val="bg1"/>
              </a:solidFill>
              <a:effectLst/>
              <a:latin typeface="+mj-lt"/>
            </a:endParaRPr>
          </a:p>
        </p:txBody>
      </p:sp>
      <p:cxnSp>
        <p:nvCxnSpPr>
          <p:cNvPr id="3" name="Straight Connector 2">
            <a:extLst>
              <a:ext uri="{FF2B5EF4-FFF2-40B4-BE49-F238E27FC236}">
                <a16:creationId xmlns:a16="http://schemas.microsoft.com/office/drawing/2014/main" id="{A14378BC-17C9-4665-AC0C-5627D71D3BC4}"/>
              </a:ext>
            </a:extLst>
          </p:cNvPr>
          <p:cNvCxnSpPr>
            <a:cxnSpLocks/>
            <a:endCxn id="2" idx="1"/>
          </p:cNvCxnSpPr>
          <p:nvPr/>
        </p:nvCxnSpPr>
        <p:spPr>
          <a:xfrm>
            <a:off x="0" y="427027"/>
            <a:ext cx="318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FF5C7DB-D756-4703-824C-B5DB80290C14}"/>
              </a:ext>
            </a:extLst>
          </p:cNvPr>
          <p:cNvSpPr txBox="1"/>
          <p:nvPr/>
        </p:nvSpPr>
        <p:spPr>
          <a:xfrm>
            <a:off x="318272" y="6354030"/>
            <a:ext cx="5386411" cy="276999"/>
          </a:xfrm>
          <a:prstGeom prst="rect">
            <a:avLst/>
          </a:prstGeom>
          <a:noFill/>
        </p:spPr>
        <p:txBody>
          <a:bodyPr wrap="none" rtlCol="0">
            <a:spAutoFit/>
          </a:bodyPr>
          <a:lstStyle>
            <a:defPPr>
              <a:defRPr lang="en-US"/>
            </a:defPPr>
            <a:lvl1pPr>
              <a:defRPr sz="1200">
                <a:solidFill>
                  <a:schemeClr val="bg1">
                    <a:lumMod val="65000"/>
                  </a:schemeClr>
                </a:solidFill>
              </a:defRPr>
            </a:lvl1pPr>
          </a:lstStyle>
          <a:p>
            <a:pPr marL="0" indent="0">
              <a:buNone/>
            </a:pPr>
            <a:r>
              <a:rPr lang="en-GB" sz="1200"/>
              <a:t>*A collection is made when half the pool units are need of replacing</a:t>
            </a:r>
          </a:p>
        </p:txBody>
      </p:sp>
      <p:sp>
        <p:nvSpPr>
          <p:cNvPr id="8" name="Graphic 26">
            <a:extLst>
              <a:ext uri="{FF2B5EF4-FFF2-40B4-BE49-F238E27FC236}">
                <a16:creationId xmlns:a16="http://schemas.microsoft.com/office/drawing/2014/main" id="{0888D4B5-2262-4127-B4A8-BE0B3B935CC7}"/>
              </a:ext>
            </a:extLst>
          </p:cNvPr>
          <p:cNvSpPr/>
          <p:nvPr/>
        </p:nvSpPr>
        <p:spPr>
          <a:xfrm>
            <a:off x="6489230" y="1155230"/>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9" name="Graphic 15">
            <a:extLst>
              <a:ext uri="{FF2B5EF4-FFF2-40B4-BE49-F238E27FC236}">
                <a16:creationId xmlns:a16="http://schemas.microsoft.com/office/drawing/2014/main" id="{FCDF04FE-FC52-457A-A342-99E5F8A9E471}"/>
              </a:ext>
            </a:extLst>
          </p:cNvPr>
          <p:cNvSpPr/>
          <p:nvPr/>
        </p:nvSpPr>
        <p:spPr>
          <a:xfrm>
            <a:off x="8548688" y="1"/>
            <a:ext cx="3643312" cy="6493361"/>
          </a:xfrm>
          <a:custGeom>
            <a:avLst/>
            <a:gdLst>
              <a:gd name="connsiteX0" fmla="*/ 2852176 w 3643312"/>
              <a:gd name="connsiteY0" fmla="*/ 0 h 6493361"/>
              <a:gd name="connsiteX1" fmla="*/ 3643312 w 3643312"/>
              <a:gd name="connsiteY1" fmla="*/ 0 h 6493361"/>
              <a:gd name="connsiteX2" fmla="*/ 3643312 w 3643312"/>
              <a:gd name="connsiteY2" fmla="*/ 6493361 h 6493361"/>
              <a:gd name="connsiteX3" fmla="*/ 0 w 3643312"/>
              <a:gd name="connsiteY3" fmla="*/ 2852177 h 6493361"/>
            </a:gdLst>
            <a:ahLst/>
            <a:cxnLst>
              <a:cxn ang="0">
                <a:pos x="connsiteX0" y="connsiteY0"/>
              </a:cxn>
              <a:cxn ang="0">
                <a:pos x="connsiteX1" y="connsiteY1"/>
              </a:cxn>
              <a:cxn ang="0">
                <a:pos x="connsiteX2" y="connsiteY2"/>
              </a:cxn>
              <a:cxn ang="0">
                <a:pos x="connsiteX3" y="connsiteY3"/>
              </a:cxn>
            </a:cxnLst>
            <a:rect l="l" t="t" r="r" b="b"/>
            <a:pathLst>
              <a:path w="3643312" h="6493361">
                <a:moveTo>
                  <a:pt x="2852176" y="0"/>
                </a:moveTo>
                <a:lnTo>
                  <a:pt x="3643312" y="0"/>
                </a:lnTo>
                <a:lnTo>
                  <a:pt x="3643312" y="6493361"/>
                </a:lnTo>
                <a:lnTo>
                  <a:pt x="0" y="2852177"/>
                </a:lnTo>
                <a:close/>
              </a:path>
            </a:pathLst>
          </a:custGeom>
          <a:gradFill flip="none" rotWithShape="1">
            <a:gsLst>
              <a:gs pos="100000">
                <a:schemeClr val="accent1">
                  <a:alpha val="80000"/>
                </a:schemeClr>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2" name="TextBox 11">
            <a:extLst>
              <a:ext uri="{FF2B5EF4-FFF2-40B4-BE49-F238E27FC236}">
                <a16:creationId xmlns:a16="http://schemas.microsoft.com/office/drawing/2014/main" id="{32CAAF30-0A8F-43DB-AD4C-1AD3E9E56453}"/>
              </a:ext>
            </a:extLst>
          </p:cNvPr>
          <p:cNvSpPr txBox="1"/>
          <p:nvPr/>
        </p:nvSpPr>
        <p:spPr>
          <a:xfrm>
            <a:off x="2194246" y="1597912"/>
            <a:ext cx="4636953" cy="276999"/>
          </a:xfrm>
          <a:prstGeom prst="rect">
            <a:avLst/>
          </a:prstGeom>
          <a:noFill/>
        </p:spPr>
        <p:txBody>
          <a:bodyPr wrap="square" rtlCol="0">
            <a:spAutoFit/>
          </a:bodyPr>
          <a:lstStyle/>
          <a:p>
            <a:pPr marL="0" indent="0">
              <a:buNone/>
            </a:pPr>
            <a:r>
              <a:rPr lang="en-GB" sz="1200" b="1"/>
              <a:t>A free repair and replacement programme</a:t>
            </a:r>
          </a:p>
        </p:txBody>
      </p:sp>
      <p:sp>
        <p:nvSpPr>
          <p:cNvPr id="13" name="TextBox 12">
            <a:extLst>
              <a:ext uri="{FF2B5EF4-FFF2-40B4-BE49-F238E27FC236}">
                <a16:creationId xmlns:a16="http://schemas.microsoft.com/office/drawing/2014/main" id="{69808CEE-CCD2-4916-8BED-A53BB80492D5}"/>
              </a:ext>
            </a:extLst>
          </p:cNvPr>
          <p:cNvSpPr txBox="1"/>
          <p:nvPr/>
        </p:nvSpPr>
        <p:spPr>
          <a:xfrm>
            <a:off x="2183202" y="1978212"/>
            <a:ext cx="5702770" cy="1938992"/>
          </a:xfrm>
          <a:prstGeom prst="rect">
            <a:avLst/>
          </a:prstGeom>
          <a:noFill/>
        </p:spPr>
        <p:txBody>
          <a:bodyPr wrap="square" rtlCol="0">
            <a:spAutoFit/>
          </a:bodyPr>
          <a:lstStyle/>
          <a:p>
            <a:r>
              <a:rPr lang="en-GB" sz="1200"/>
              <a:t>Edge Computers will provide extra pool units free of charge.</a:t>
            </a:r>
          </a:p>
          <a:p>
            <a:r>
              <a:rPr lang="en-GB" sz="1200"/>
              <a:t>If a device is damaged or develops a fault, a student simply swaps their device out for a replacement, logs in and has the same experience.</a:t>
            </a:r>
          </a:p>
          <a:p>
            <a:endParaRPr lang="en-GB" sz="1200"/>
          </a:p>
          <a:p>
            <a:r>
              <a:rPr lang="en-GB" sz="1200"/>
              <a:t>Faulty or damaged devices are collected*, repaired and refurbed to Grade A standards and returned to the school free of charge.</a:t>
            </a:r>
          </a:p>
          <a:p>
            <a:r>
              <a:rPr lang="en-GB" sz="1200"/>
              <a:t>This avoids any expensive insurance policy or admin-heavy insurance claims.</a:t>
            </a:r>
          </a:p>
          <a:p>
            <a:endParaRPr lang="en-GB" sz="1200"/>
          </a:p>
          <a:p>
            <a:r>
              <a:rPr lang="en-GB" sz="1200"/>
              <a:t>Resulting in Zero downtime for students.</a:t>
            </a:r>
          </a:p>
        </p:txBody>
      </p:sp>
      <p:sp>
        <p:nvSpPr>
          <p:cNvPr id="15" name="TextBox 14">
            <a:extLst>
              <a:ext uri="{FF2B5EF4-FFF2-40B4-BE49-F238E27FC236}">
                <a16:creationId xmlns:a16="http://schemas.microsoft.com/office/drawing/2014/main" id="{4CCD5BB5-8FBC-48CA-9105-F80C7F45C1A3}"/>
              </a:ext>
            </a:extLst>
          </p:cNvPr>
          <p:cNvSpPr txBox="1"/>
          <p:nvPr/>
        </p:nvSpPr>
        <p:spPr>
          <a:xfrm>
            <a:off x="2197413" y="891679"/>
            <a:ext cx="4212756" cy="646331"/>
          </a:xfrm>
          <a:prstGeom prst="rect">
            <a:avLst/>
          </a:prstGeom>
          <a:noFill/>
        </p:spPr>
        <p:txBody>
          <a:bodyPr wrap="none" rtlCol="0">
            <a:spAutoFit/>
          </a:bodyPr>
          <a:lstStyle/>
          <a:p>
            <a:r>
              <a:rPr lang="en-GB" sz="3600" b="1">
                <a:solidFill>
                  <a:schemeClr val="accent1"/>
                </a:solidFill>
                <a:latin typeface="+mj-lt"/>
              </a:rPr>
              <a:t>The Pool Unit </a:t>
            </a:r>
            <a:r>
              <a:rPr lang="en-GB" sz="3600">
                <a:latin typeface="+mj-lt"/>
              </a:rPr>
              <a:t>System</a:t>
            </a:r>
            <a:endParaRPr lang="en-ID" sz="3600" b="1">
              <a:solidFill>
                <a:schemeClr val="tx1">
                  <a:lumMod val="50000"/>
                  <a:lumOff val="50000"/>
                </a:schemeClr>
              </a:solidFill>
              <a:latin typeface="+mj-lt"/>
            </a:endParaRPr>
          </a:p>
        </p:txBody>
      </p:sp>
      <p:sp>
        <p:nvSpPr>
          <p:cNvPr id="16" name="Graphic 31">
            <a:extLst>
              <a:ext uri="{FF2B5EF4-FFF2-40B4-BE49-F238E27FC236}">
                <a16:creationId xmlns:a16="http://schemas.microsoft.com/office/drawing/2014/main" id="{16F5E7B5-229E-47A7-87DD-E3423D2FBC51}"/>
              </a:ext>
            </a:extLst>
          </p:cNvPr>
          <p:cNvSpPr/>
          <p:nvPr/>
        </p:nvSpPr>
        <p:spPr>
          <a:xfrm rot="-2700000">
            <a:off x="9961688" y="669706"/>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7" name="Graphic 31">
            <a:extLst>
              <a:ext uri="{FF2B5EF4-FFF2-40B4-BE49-F238E27FC236}">
                <a16:creationId xmlns:a16="http://schemas.microsoft.com/office/drawing/2014/main" id="{FACF2A56-F988-42EF-95CC-4FCC035D4A01}"/>
              </a:ext>
            </a:extLst>
          </p:cNvPr>
          <p:cNvSpPr/>
          <p:nvPr/>
        </p:nvSpPr>
        <p:spPr>
          <a:xfrm rot="-2700000">
            <a:off x="8846558" y="956111"/>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Tree>
    <p:extLst>
      <p:ext uri="{BB962C8B-B14F-4D97-AF65-F5344CB8AC3E}">
        <p14:creationId xmlns:p14="http://schemas.microsoft.com/office/powerpoint/2010/main" val="334576132"/>
      </p:ext>
    </p:extLst>
  </p:cSld>
  <p:clrMapOvr>
    <a:masterClrMapping/>
  </p:clrMapOvr>
</p:sld>
</file>

<file path=ppt/theme/theme1.xml><?xml version="1.0" encoding="utf-8"?>
<a:theme xmlns:a="http://schemas.openxmlformats.org/drawingml/2006/main" name="System Active Theme">
  <a:themeElements>
    <a:clrScheme name="Edge Computers Theme">
      <a:dk1>
        <a:srgbClr val="000000"/>
      </a:dk1>
      <a:lt1>
        <a:srgbClr val="FFFFFF"/>
      </a:lt1>
      <a:dk2>
        <a:srgbClr val="404549"/>
      </a:dk2>
      <a:lt2>
        <a:srgbClr val="B4B3B2"/>
      </a:lt2>
      <a:accent1>
        <a:srgbClr val="0070AA"/>
      </a:accent1>
      <a:accent2>
        <a:srgbClr val="699BC5"/>
      </a:accent2>
      <a:accent3>
        <a:srgbClr val="94B4D6"/>
      </a:accent3>
      <a:accent4>
        <a:srgbClr val="888584"/>
      </a:accent4>
      <a:accent5>
        <a:srgbClr val="726F6E"/>
      </a:accent5>
      <a:accent6>
        <a:srgbClr val="5D5C5B"/>
      </a:accent6>
      <a:hlink>
        <a:srgbClr val="0563C1"/>
      </a:hlink>
      <a:folHlink>
        <a:srgbClr val="954F72"/>
      </a:folHlink>
    </a:clrScheme>
    <a:fontScheme name="Custom 6">
      <a:majorFont>
        <a:latin typeface="Rubi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ystem Active Theme" id="{F52FCF1B-6A98-D348-A510-0FE8673E8DE6}" vid="{75015D7F-9611-CD4A-9181-9CFC4B8D5B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56" row="8">
    <wetp:webextensionref xmlns:r="http://schemas.openxmlformats.org/officeDocument/2006/relationships" r:id="rId1"/>
  </wetp:taskpane>
  <wetp:taskpane dockstate="right" visibility="0" width="350" row="9">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FF347073-BDB4-4C4C-8BB7-3A8A144FF812}">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39A8A8-F88E-4C22-92DE-961884E19BB8}">
  <we:reference id="wa104379279" version="2.1.0.0" store="en-US" storeType="OMEX"/>
  <we:alternateReferences>
    <we:reference id="WA104379279" version="2.1.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9C065F6A27EB40A9713C1592747BEB" ma:contentTypeVersion="15" ma:contentTypeDescription="Create a new document." ma:contentTypeScope="" ma:versionID="0294b97218757ea8e8273a1f598e306c">
  <xsd:schema xmlns:xsd="http://www.w3.org/2001/XMLSchema" xmlns:xs="http://www.w3.org/2001/XMLSchema" xmlns:p="http://schemas.microsoft.com/office/2006/metadata/properties" xmlns:ns2="3ec35d05-d930-425f-93f4-12e4a2fe15fc" xmlns:ns3="da62f3d0-6619-45ee-9607-33d010227afe" targetNamespace="http://schemas.microsoft.com/office/2006/metadata/properties" ma:root="true" ma:fieldsID="33233f0c744680f21d2aced74e306dca" ns2:_="" ns3:_="">
    <xsd:import namespace="3ec35d05-d930-425f-93f4-12e4a2fe15fc"/>
    <xsd:import namespace="da62f3d0-6619-45ee-9607-33d010227af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35d05-d930-425f-93f4-12e4a2fe15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901f216-30bc-4585-b6cc-b3a45e6d8dea"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62f3d0-6619-45ee-9607-33d010227af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1addb0-0052-4f72-bd58-27f079c2d1bc}" ma:internalName="TaxCatchAll" ma:showField="CatchAllData" ma:web="da62f3d0-6619-45ee-9607-33d010227af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3C26E8-08B0-444A-8947-F527DE8C8A13}">
  <ds:schemaRefs>
    <ds:schemaRef ds:uri="http://schemas.microsoft.com/sharepoint/v3/contenttype/forms"/>
  </ds:schemaRefs>
</ds:datastoreItem>
</file>

<file path=customXml/itemProps2.xml><?xml version="1.0" encoding="utf-8"?>
<ds:datastoreItem xmlns:ds="http://schemas.openxmlformats.org/officeDocument/2006/customXml" ds:itemID="{1834ADBA-2D01-4462-BC35-AA306B61BDB3}">
  <ds:schemaRefs>
    <ds:schemaRef ds:uri="3ec35d05-d930-425f-93f4-12e4a2fe15fc"/>
    <ds:schemaRef ds:uri="da62f3d0-6619-45ee-9607-33d010227a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23</Slides>
  <Notes>1</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System Active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P</dc:creator>
  <cp:revision>2</cp:revision>
  <dcterms:created xsi:type="dcterms:W3CDTF">2019-03-22T16:13:54Z</dcterms:created>
  <dcterms:modified xsi:type="dcterms:W3CDTF">2023-01-26T10:48:05Z</dcterms:modified>
</cp:coreProperties>
</file>